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  <p:sldMasterId id="214748367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  <p:sldId id="271" r:id="rId13"/>
    <p:sldId id="322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420" r:id="rId35"/>
    <p:sldId id="423" r:id="rId36"/>
    <p:sldId id="422" r:id="rId37"/>
    <p:sldId id="424" r:id="rId38"/>
    <p:sldId id="425" r:id="rId39"/>
    <p:sldId id="426" r:id="rId40"/>
    <p:sldId id="432" r:id="rId41"/>
    <p:sldId id="310" r:id="rId42"/>
    <p:sldId id="314" r:id="rId43"/>
    <p:sldId id="313" r:id="rId44"/>
    <p:sldId id="439" r:id="rId45"/>
    <p:sldId id="320" r:id="rId46"/>
    <p:sldId id="440" r:id="rId47"/>
  </p:sldIdLst>
  <p:sldSz cx="12192000" cy="6858000"/>
  <p:notesSz cx="6858000" cy="9144000"/>
  <p:embeddedFontLst>
    <p:embeddedFont>
      <p:font typeface="Abadi" panose="020B0604020104020204" pitchFamily="34" charset="0"/>
      <p:regular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HGGothicE" panose="020B0909000000000000" pitchFamily="49" charset="-128"/>
      <p:regular r:id="rId53"/>
    </p:embeddedFont>
    <p:embeddedFont>
      <p:font typeface="HGMaruGothicMPRO" panose="020F0400000000000000" pitchFamily="34" charset="-128"/>
      <p:regular r:id="rId54"/>
    </p:embeddedFont>
    <p:embeddedFont>
      <p:font typeface="나눔고딕" panose="020D0604000000000000" pitchFamily="50" charset="-127"/>
      <p:regular r:id="rId55"/>
      <p:bold r:id="rId56"/>
    </p:embeddedFont>
    <p:embeddedFont>
      <p:font typeface="나눔스퀘어라운드 Bold" panose="020B0600000101010101" pitchFamily="50" charset="-127"/>
      <p:bold r:id="rId57"/>
    </p:embeddedFont>
    <p:embeddedFont>
      <p:font typeface="나눔스퀘어라운드 ExtraBold" panose="020B0600000101010101" pitchFamily="50" charset="-12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8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9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18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903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44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0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53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80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21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50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779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202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6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8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72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26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8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3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8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 ExtraBold" panose="020B0600000101010101" pitchFamily="50" charset="-127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스퀘어 ExtraBold" panose="020B0600000101010101" pitchFamily="50" charset="-127"/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스퀘어 ExtraBold" panose="020B0600000101010101" pitchFamily="50" charset="-127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스퀘어 ExtraBold" panose="020B0600000101010101" pitchFamily="50" charset="-127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1126010" y="669329"/>
            <a:ext cx="1000249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b="1" kern="0" dirty="0">
                <a:solidFill>
                  <a:srgbClr val="F7E73D"/>
                </a:solidFill>
                <a:latin typeface="HGGothicE" panose="020B0400000000000000" pitchFamily="49" charset="-128"/>
                <a:ea typeface="나눔스퀘어라운드 ExtraBold" panose="020B0600000101010101" pitchFamily="50" charset="-127"/>
              </a:rPr>
              <a:t>소프트웨어</a:t>
            </a:r>
            <a:r>
              <a:rPr lang="ko-KR" altLang="en-US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공학 프로젝트 </a:t>
            </a:r>
            <a:endParaRPr lang="en-US" altLang="ko-KR" sz="5000" b="1" kern="0" dirty="0">
              <a:solidFill>
                <a:srgbClr val="F7E7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latinLnBrk="0">
              <a:defRPr/>
            </a:pPr>
            <a:r>
              <a:rPr lang="ko-KR" altLang="en-US" sz="5000" b="1" kern="0" dirty="0" err="1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잭팟</a:t>
            </a:r>
            <a:r>
              <a:rPr lang="en-US" altLang="ko-KR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777_7</a:t>
            </a:r>
            <a:r>
              <a:rPr lang="ko-KR" altLang="en-US" sz="5000" b="1" kern="0" dirty="0">
                <a:solidFill>
                  <a:srgbClr val="F7E73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</a:t>
            </a:r>
            <a:endParaRPr lang="en-US" altLang="ko-KR" sz="5000" b="1" kern="0" dirty="0">
              <a:solidFill>
                <a:srgbClr val="F7E73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6" name="Freeform 43"/>
          <p:cNvSpPr>
            <a:spLocks/>
          </p:cNvSpPr>
          <p:nvPr/>
        </p:nvSpPr>
        <p:spPr bwMode="auto">
          <a:xfrm>
            <a:off x="7762744" y="3816620"/>
            <a:ext cx="569793" cy="2621599"/>
          </a:xfrm>
          <a:custGeom>
            <a:avLst/>
            <a:gdLst>
              <a:gd name="T0" fmla="*/ 438 w 1234"/>
              <a:gd name="T1" fmla="*/ 44 h 5674"/>
              <a:gd name="T2" fmla="*/ 684 w 1234"/>
              <a:gd name="T3" fmla="*/ 195 h 5674"/>
              <a:gd name="T4" fmla="*/ 795 w 1234"/>
              <a:gd name="T5" fmla="*/ 360 h 5674"/>
              <a:gd name="T6" fmla="*/ 850 w 1234"/>
              <a:gd name="T7" fmla="*/ 581 h 5674"/>
              <a:gd name="T8" fmla="*/ 846 w 1234"/>
              <a:gd name="T9" fmla="*/ 811 h 5674"/>
              <a:gd name="T10" fmla="*/ 745 w 1234"/>
              <a:gd name="T11" fmla="*/ 986 h 5674"/>
              <a:gd name="T12" fmla="*/ 575 w 1234"/>
              <a:gd name="T13" fmla="*/ 1145 h 5674"/>
              <a:gd name="T14" fmla="*/ 396 w 1234"/>
              <a:gd name="T15" fmla="*/ 1243 h 5674"/>
              <a:gd name="T16" fmla="*/ 684 w 1234"/>
              <a:gd name="T17" fmla="*/ 1505 h 5674"/>
              <a:gd name="T18" fmla="*/ 810 w 1234"/>
              <a:gd name="T19" fmla="*/ 1575 h 5674"/>
              <a:gd name="T20" fmla="*/ 1069 w 1234"/>
              <a:gd name="T21" fmla="*/ 1773 h 5674"/>
              <a:gd name="T22" fmla="*/ 1219 w 1234"/>
              <a:gd name="T23" fmla="*/ 2106 h 5674"/>
              <a:gd name="T24" fmla="*/ 1210 w 1234"/>
              <a:gd name="T25" fmla="*/ 2463 h 5674"/>
              <a:gd name="T26" fmla="*/ 1043 w 1234"/>
              <a:gd name="T27" fmla="*/ 2725 h 5674"/>
              <a:gd name="T28" fmla="*/ 882 w 1234"/>
              <a:gd name="T29" fmla="*/ 2815 h 5674"/>
              <a:gd name="T30" fmla="*/ 669 w 1234"/>
              <a:gd name="T31" fmla="*/ 2851 h 5674"/>
              <a:gd name="T32" fmla="*/ 550 w 1234"/>
              <a:gd name="T33" fmla="*/ 2872 h 5674"/>
              <a:gd name="T34" fmla="*/ 788 w 1234"/>
              <a:gd name="T35" fmla="*/ 3201 h 5674"/>
              <a:gd name="T36" fmla="*/ 1054 w 1234"/>
              <a:gd name="T37" fmla="*/ 3611 h 5674"/>
              <a:gd name="T38" fmla="*/ 1112 w 1234"/>
              <a:gd name="T39" fmla="*/ 3872 h 5674"/>
              <a:gd name="T40" fmla="*/ 1088 w 1234"/>
              <a:gd name="T41" fmla="*/ 4061 h 5674"/>
              <a:gd name="T42" fmla="*/ 936 w 1234"/>
              <a:gd name="T43" fmla="*/ 4300 h 5674"/>
              <a:gd name="T44" fmla="*/ 647 w 1234"/>
              <a:gd name="T45" fmla="*/ 4415 h 5674"/>
              <a:gd name="T46" fmla="*/ 487 w 1234"/>
              <a:gd name="T47" fmla="*/ 4429 h 5674"/>
              <a:gd name="T48" fmla="*/ 808 w 1234"/>
              <a:gd name="T49" fmla="*/ 4677 h 5674"/>
              <a:gd name="T50" fmla="*/ 964 w 1234"/>
              <a:gd name="T51" fmla="*/ 4929 h 5674"/>
              <a:gd name="T52" fmla="*/ 972 w 1234"/>
              <a:gd name="T53" fmla="*/ 5103 h 5674"/>
              <a:gd name="T54" fmla="*/ 903 w 1234"/>
              <a:gd name="T55" fmla="*/ 5311 h 5674"/>
              <a:gd name="T56" fmla="*/ 759 w 1234"/>
              <a:gd name="T57" fmla="*/ 5479 h 5674"/>
              <a:gd name="T58" fmla="*/ 558 w 1234"/>
              <a:gd name="T59" fmla="*/ 5599 h 5674"/>
              <a:gd name="T60" fmla="*/ 320 w 1234"/>
              <a:gd name="T61" fmla="*/ 5665 h 5674"/>
              <a:gd name="T62" fmla="*/ 108 w 1234"/>
              <a:gd name="T63" fmla="*/ 5672 h 5674"/>
              <a:gd name="T64" fmla="*/ 90 w 1234"/>
              <a:gd name="T65" fmla="*/ 5636 h 5674"/>
              <a:gd name="T66" fmla="*/ 68 w 1234"/>
              <a:gd name="T67" fmla="*/ 5469 h 5674"/>
              <a:gd name="T68" fmla="*/ 18 w 1234"/>
              <a:gd name="T69" fmla="*/ 5236 h 5674"/>
              <a:gd name="T70" fmla="*/ 38 w 1234"/>
              <a:gd name="T71" fmla="*/ 4850 h 5674"/>
              <a:gd name="T72" fmla="*/ 98 w 1234"/>
              <a:gd name="T73" fmla="*/ 4258 h 5674"/>
              <a:gd name="T74" fmla="*/ 0 w 1234"/>
              <a:gd name="T75" fmla="*/ 3944 h 5674"/>
              <a:gd name="T76" fmla="*/ 18 w 1234"/>
              <a:gd name="T77" fmla="*/ 3339 h 5674"/>
              <a:gd name="T78" fmla="*/ 180 w 1234"/>
              <a:gd name="T79" fmla="*/ 2917 h 5674"/>
              <a:gd name="T80" fmla="*/ 202 w 1234"/>
              <a:gd name="T81" fmla="*/ 2740 h 5674"/>
              <a:gd name="T82" fmla="*/ 162 w 1234"/>
              <a:gd name="T83" fmla="*/ 2665 h 5674"/>
              <a:gd name="T84" fmla="*/ 124 w 1234"/>
              <a:gd name="T85" fmla="*/ 2482 h 5674"/>
              <a:gd name="T86" fmla="*/ 127 w 1234"/>
              <a:gd name="T87" fmla="*/ 1881 h 5674"/>
              <a:gd name="T88" fmla="*/ 198 w 1234"/>
              <a:gd name="T89" fmla="*/ 1513 h 5674"/>
              <a:gd name="T90" fmla="*/ 219 w 1234"/>
              <a:gd name="T91" fmla="*/ 1439 h 5674"/>
              <a:gd name="T92" fmla="*/ 213 w 1234"/>
              <a:gd name="T93" fmla="*/ 1215 h 5674"/>
              <a:gd name="T94" fmla="*/ 205 w 1234"/>
              <a:gd name="T95" fmla="*/ 1036 h 5674"/>
              <a:gd name="T96" fmla="*/ 211 w 1234"/>
              <a:gd name="T97" fmla="*/ 781 h 5674"/>
              <a:gd name="T98" fmla="*/ 234 w 1234"/>
              <a:gd name="T99" fmla="*/ 0 h 5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34" h="5674">
                <a:moveTo>
                  <a:pt x="234" y="0"/>
                </a:moveTo>
                <a:lnTo>
                  <a:pt x="306" y="9"/>
                </a:lnTo>
                <a:lnTo>
                  <a:pt x="438" y="44"/>
                </a:lnTo>
                <a:lnTo>
                  <a:pt x="558" y="97"/>
                </a:lnTo>
                <a:lnTo>
                  <a:pt x="637" y="152"/>
                </a:lnTo>
                <a:lnTo>
                  <a:pt x="684" y="195"/>
                </a:lnTo>
                <a:lnTo>
                  <a:pt x="728" y="244"/>
                </a:lnTo>
                <a:lnTo>
                  <a:pt x="764" y="299"/>
                </a:lnTo>
                <a:lnTo>
                  <a:pt x="795" y="360"/>
                </a:lnTo>
                <a:lnTo>
                  <a:pt x="820" y="427"/>
                </a:lnTo>
                <a:lnTo>
                  <a:pt x="838" y="500"/>
                </a:lnTo>
                <a:lnTo>
                  <a:pt x="850" y="581"/>
                </a:lnTo>
                <a:lnTo>
                  <a:pt x="854" y="667"/>
                </a:lnTo>
                <a:lnTo>
                  <a:pt x="851" y="761"/>
                </a:lnTo>
                <a:lnTo>
                  <a:pt x="846" y="811"/>
                </a:lnTo>
                <a:lnTo>
                  <a:pt x="830" y="849"/>
                </a:lnTo>
                <a:lnTo>
                  <a:pt x="791" y="919"/>
                </a:lnTo>
                <a:lnTo>
                  <a:pt x="745" y="986"/>
                </a:lnTo>
                <a:lnTo>
                  <a:pt x="694" y="1045"/>
                </a:lnTo>
                <a:lnTo>
                  <a:pt x="638" y="1098"/>
                </a:lnTo>
                <a:lnTo>
                  <a:pt x="575" y="1145"/>
                </a:lnTo>
                <a:lnTo>
                  <a:pt x="507" y="1189"/>
                </a:lnTo>
                <a:lnTo>
                  <a:pt x="435" y="1226"/>
                </a:lnTo>
                <a:lnTo>
                  <a:pt x="396" y="1243"/>
                </a:lnTo>
                <a:lnTo>
                  <a:pt x="486" y="1311"/>
                </a:lnTo>
                <a:lnTo>
                  <a:pt x="608" y="1425"/>
                </a:lnTo>
                <a:lnTo>
                  <a:pt x="684" y="1505"/>
                </a:lnTo>
                <a:lnTo>
                  <a:pt x="720" y="1549"/>
                </a:lnTo>
                <a:lnTo>
                  <a:pt x="751" y="1556"/>
                </a:lnTo>
                <a:lnTo>
                  <a:pt x="810" y="1575"/>
                </a:lnTo>
                <a:lnTo>
                  <a:pt x="890" y="1613"/>
                </a:lnTo>
                <a:lnTo>
                  <a:pt x="987" y="1686"/>
                </a:lnTo>
                <a:lnTo>
                  <a:pt x="1069" y="1773"/>
                </a:lnTo>
                <a:lnTo>
                  <a:pt x="1135" y="1876"/>
                </a:lnTo>
                <a:lnTo>
                  <a:pt x="1185" y="1988"/>
                </a:lnTo>
                <a:lnTo>
                  <a:pt x="1219" y="2106"/>
                </a:lnTo>
                <a:lnTo>
                  <a:pt x="1234" y="2227"/>
                </a:lnTo>
                <a:lnTo>
                  <a:pt x="1232" y="2348"/>
                </a:lnTo>
                <a:lnTo>
                  <a:pt x="1210" y="2463"/>
                </a:lnTo>
                <a:lnTo>
                  <a:pt x="1168" y="2570"/>
                </a:lnTo>
                <a:lnTo>
                  <a:pt x="1105" y="2665"/>
                </a:lnTo>
                <a:lnTo>
                  <a:pt x="1043" y="2725"/>
                </a:lnTo>
                <a:lnTo>
                  <a:pt x="994" y="2760"/>
                </a:lnTo>
                <a:lnTo>
                  <a:pt x="941" y="2790"/>
                </a:lnTo>
                <a:lnTo>
                  <a:pt x="882" y="2815"/>
                </a:lnTo>
                <a:lnTo>
                  <a:pt x="817" y="2833"/>
                </a:lnTo>
                <a:lnTo>
                  <a:pt x="745" y="2846"/>
                </a:lnTo>
                <a:lnTo>
                  <a:pt x="669" y="2851"/>
                </a:lnTo>
                <a:lnTo>
                  <a:pt x="585" y="2849"/>
                </a:lnTo>
                <a:lnTo>
                  <a:pt x="540" y="2845"/>
                </a:lnTo>
                <a:lnTo>
                  <a:pt x="550" y="2872"/>
                </a:lnTo>
                <a:lnTo>
                  <a:pt x="579" y="2927"/>
                </a:lnTo>
                <a:lnTo>
                  <a:pt x="637" y="3013"/>
                </a:lnTo>
                <a:lnTo>
                  <a:pt x="788" y="3201"/>
                </a:lnTo>
                <a:lnTo>
                  <a:pt x="948" y="3414"/>
                </a:lnTo>
                <a:lnTo>
                  <a:pt x="1016" y="3529"/>
                </a:lnTo>
                <a:lnTo>
                  <a:pt x="1054" y="3611"/>
                </a:lnTo>
                <a:lnTo>
                  <a:pt x="1083" y="3695"/>
                </a:lnTo>
                <a:lnTo>
                  <a:pt x="1103" y="3781"/>
                </a:lnTo>
                <a:lnTo>
                  <a:pt x="1112" y="3872"/>
                </a:lnTo>
                <a:lnTo>
                  <a:pt x="1106" y="3967"/>
                </a:lnTo>
                <a:lnTo>
                  <a:pt x="1098" y="4016"/>
                </a:lnTo>
                <a:lnTo>
                  <a:pt x="1088" y="4061"/>
                </a:lnTo>
                <a:lnTo>
                  <a:pt x="1053" y="4148"/>
                </a:lnTo>
                <a:lnTo>
                  <a:pt x="1003" y="4229"/>
                </a:lnTo>
                <a:lnTo>
                  <a:pt x="936" y="4300"/>
                </a:lnTo>
                <a:lnTo>
                  <a:pt x="854" y="4357"/>
                </a:lnTo>
                <a:lnTo>
                  <a:pt x="758" y="4396"/>
                </a:lnTo>
                <a:lnTo>
                  <a:pt x="647" y="4415"/>
                </a:lnTo>
                <a:lnTo>
                  <a:pt x="520" y="4408"/>
                </a:lnTo>
                <a:lnTo>
                  <a:pt x="450" y="4393"/>
                </a:lnTo>
                <a:lnTo>
                  <a:pt x="487" y="4429"/>
                </a:lnTo>
                <a:lnTo>
                  <a:pt x="566" y="4495"/>
                </a:lnTo>
                <a:lnTo>
                  <a:pt x="690" y="4585"/>
                </a:lnTo>
                <a:lnTo>
                  <a:pt x="808" y="4677"/>
                </a:lnTo>
                <a:lnTo>
                  <a:pt x="874" y="4748"/>
                </a:lnTo>
                <a:lnTo>
                  <a:pt x="929" y="4830"/>
                </a:lnTo>
                <a:lnTo>
                  <a:pt x="964" y="4929"/>
                </a:lnTo>
                <a:lnTo>
                  <a:pt x="972" y="4988"/>
                </a:lnTo>
                <a:lnTo>
                  <a:pt x="975" y="5027"/>
                </a:lnTo>
                <a:lnTo>
                  <a:pt x="972" y="5103"/>
                </a:lnTo>
                <a:lnTo>
                  <a:pt x="959" y="5177"/>
                </a:lnTo>
                <a:lnTo>
                  <a:pt x="936" y="5246"/>
                </a:lnTo>
                <a:lnTo>
                  <a:pt x="903" y="5311"/>
                </a:lnTo>
                <a:lnTo>
                  <a:pt x="863" y="5371"/>
                </a:lnTo>
                <a:lnTo>
                  <a:pt x="814" y="5427"/>
                </a:lnTo>
                <a:lnTo>
                  <a:pt x="759" y="5479"/>
                </a:lnTo>
                <a:lnTo>
                  <a:pt x="697" y="5524"/>
                </a:lnTo>
                <a:lnTo>
                  <a:pt x="630" y="5564"/>
                </a:lnTo>
                <a:lnTo>
                  <a:pt x="558" y="5599"/>
                </a:lnTo>
                <a:lnTo>
                  <a:pt x="481" y="5628"/>
                </a:lnTo>
                <a:lnTo>
                  <a:pt x="402" y="5649"/>
                </a:lnTo>
                <a:lnTo>
                  <a:pt x="320" y="5665"/>
                </a:lnTo>
                <a:lnTo>
                  <a:pt x="236" y="5674"/>
                </a:lnTo>
                <a:lnTo>
                  <a:pt x="152" y="5674"/>
                </a:lnTo>
                <a:lnTo>
                  <a:pt x="108" y="5672"/>
                </a:lnTo>
                <a:lnTo>
                  <a:pt x="110" y="5656"/>
                </a:lnTo>
                <a:lnTo>
                  <a:pt x="100" y="5639"/>
                </a:lnTo>
                <a:lnTo>
                  <a:pt x="90" y="5636"/>
                </a:lnTo>
                <a:lnTo>
                  <a:pt x="91" y="5603"/>
                </a:lnTo>
                <a:lnTo>
                  <a:pt x="85" y="5545"/>
                </a:lnTo>
                <a:lnTo>
                  <a:pt x="68" y="5469"/>
                </a:lnTo>
                <a:lnTo>
                  <a:pt x="38" y="5373"/>
                </a:lnTo>
                <a:lnTo>
                  <a:pt x="22" y="5295"/>
                </a:lnTo>
                <a:lnTo>
                  <a:pt x="18" y="5236"/>
                </a:lnTo>
                <a:lnTo>
                  <a:pt x="18" y="5204"/>
                </a:lnTo>
                <a:lnTo>
                  <a:pt x="18" y="5005"/>
                </a:lnTo>
                <a:lnTo>
                  <a:pt x="38" y="4850"/>
                </a:lnTo>
                <a:lnTo>
                  <a:pt x="84" y="4573"/>
                </a:lnTo>
                <a:lnTo>
                  <a:pt x="101" y="4382"/>
                </a:lnTo>
                <a:lnTo>
                  <a:pt x="98" y="4258"/>
                </a:lnTo>
                <a:lnTo>
                  <a:pt x="77" y="4134"/>
                </a:lnTo>
                <a:lnTo>
                  <a:pt x="33" y="4007"/>
                </a:lnTo>
                <a:lnTo>
                  <a:pt x="0" y="3944"/>
                </a:lnTo>
                <a:lnTo>
                  <a:pt x="0" y="3457"/>
                </a:lnTo>
                <a:lnTo>
                  <a:pt x="5" y="3415"/>
                </a:lnTo>
                <a:lnTo>
                  <a:pt x="18" y="3339"/>
                </a:lnTo>
                <a:lnTo>
                  <a:pt x="48" y="3234"/>
                </a:lnTo>
                <a:lnTo>
                  <a:pt x="128" y="3045"/>
                </a:lnTo>
                <a:lnTo>
                  <a:pt x="180" y="2917"/>
                </a:lnTo>
                <a:lnTo>
                  <a:pt x="190" y="2895"/>
                </a:lnTo>
                <a:lnTo>
                  <a:pt x="202" y="2823"/>
                </a:lnTo>
                <a:lnTo>
                  <a:pt x="202" y="2740"/>
                </a:lnTo>
                <a:lnTo>
                  <a:pt x="189" y="2691"/>
                </a:lnTo>
                <a:lnTo>
                  <a:pt x="173" y="2669"/>
                </a:lnTo>
                <a:lnTo>
                  <a:pt x="162" y="2665"/>
                </a:lnTo>
                <a:lnTo>
                  <a:pt x="150" y="2613"/>
                </a:lnTo>
                <a:lnTo>
                  <a:pt x="130" y="2540"/>
                </a:lnTo>
                <a:lnTo>
                  <a:pt x="124" y="2482"/>
                </a:lnTo>
                <a:lnTo>
                  <a:pt x="126" y="2449"/>
                </a:lnTo>
                <a:lnTo>
                  <a:pt x="126" y="1945"/>
                </a:lnTo>
                <a:lnTo>
                  <a:pt x="127" y="1881"/>
                </a:lnTo>
                <a:lnTo>
                  <a:pt x="139" y="1768"/>
                </a:lnTo>
                <a:lnTo>
                  <a:pt x="172" y="1612"/>
                </a:lnTo>
                <a:lnTo>
                  <a:pt x="198" y="1513"/>
                </a:lnTo>
                <a:lnTo>
                  <a:pt x="205" y="1504"/>
                </a:lnTo>
                <a:lnTo>
                  <a:pt x="215" y="1481"/>
                </a:lnTo>
                <a:lnTo>
                  <a:pt x="219" y="1439"/>
                </a:lnTo>
                <a:lnTo>
                  <a:pt x="213" y="1338"/>
                </a:lnTo>
                <a:lnTo>
                  <a:pt x="216" y="1279"/>
                </a:lnTo>
                <a:lnTo>
                  <a:pt x="213" y="1215"/>
                </a:lnTo>
                <a:lnTo>
                  <a:pt x="219" y="1107"/>
                </a:lnTo>
                <a:lnTo>
                  <a:pt x="215" y="1060"/>
                </a:lnTo>
                <a:lnTo>
                  <a:pt x="205" y="1036"/>
                </a:lnTo>
                <a:lnTo>
                  <a:pt x="198" y="1027"/>
                </a:lnTo>
                <a:lnTo>
                  <a:pt x="198" y="991"/>
                </a:lnTo>
                <a:lnTo>
                  <a:pt x="211" y="781"/>
                </a:lnTo>
                <a:lnTo>
                  <a:pt x="229" y="394"/>
                </a:lnTo>
                <a:lnTo>
                  <a:pt x="235" y="129"/>
                </a:lnTo>
                <a:lnTo>
                  <a:pt x="234" y="0"/>
                </a:lnTo>
                <a:close/>
              </a:path>
            </a:pathLst>
          </a:custGeom>
          <a:solidFill>
            <a:srgbClr val="FED3C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4362" y="2753316"/>
            <a:ext cx="2407117" cy="4109721"/>
            <a:chOff x="2072458" y="2753309"/>
            <a:chExt cx="2407117" cy="4109721"/>
          </a:xfrm>
        </p:grpSpPr>
        <p:sp>
          <p:nvSpPr>
            <p:cNvPr id="55" name="자유형 54"/>
            <p:cNvSpPr>
              <a:spLocks/>
            </p:cNvSpPr>
            <p:nvPr/>
          </p:nvSpPr>
          <p:spPr bwMode="auto">
            <a:xfrm>
              <a:off x="2072458" y="2753309"/>
              <a:ext cx="2407117" cy="4109721"/>
            </a:xfrm>
            <a:custGeom>
              <a:avLst/>
              <a:gdLst>
                <a:gd name="connsiteX0" fmla="*/ 552844 w 2407117"/>
                <a:gd name="connsiteY0" fmla="*/ 3729484 h 4109721"/>
                <a:gd name="connsiteX1" fmla="*/ 557366 w 2407117"/>
                <a:gd name="connsiteY1" fmla="*/ 3732724 h 4109721"/>
                <a:gd name="connsiteX2" fmla="*/ 563356 w 2407117"/>
                <a:gd name="connsiteY2" fmla="*/ 3739593 h 4109721"/>
                <a:gd name="connsiteX3" fmla="*/ 542619 w 2407117"/>
                <a:gd name="connsiteY3" fmla="*/ 3713705 h 4109721"/>
                <a:gd name="connsiteX4" fmla="*/ 549071 w 2407117"/>
                <a:gd name="connsiteY4" fmla="*/ 3725856 h 4109721"/>
                <a:gd name="connsiteX5" fmla="*/ 552844 w 2407117"/>
                <a:gd name="connsiteY5" fmla="*/ 3729484 h 4109721"/>
                <a:gd name="connsiteX6" fmla="*/ 542619 w 2407117"/>
                <a:gd name="connsiteY6" fmla="*/ 3722157 h 4109721"/>
                <a:gd name="connsiteX7" fmla="*/ 2167257 w 2407117"/>
                <a:gd name="connsiteY7" fmla="*/ 0 h 4109721"/>
                <a:gd name="connsiteX8" fmla="*/ 2182291 w 2407117"/>
                <a:gd name="connsiteY8" fmla="*/ 1871 h 4109721"/>
                <a:gd name="connsiteX9" fmla="*/ 2197470 w 2407117"/>
                <a:gd name="connsiteY9" fmla="*/ 9493 h 4109721"/>
                <a:gd name="connsiteX10" fmla="*/ 2240840 w 2407117"/>
                <a:gd name="connsiteY10" fmla="*/ 19164 h 4109721"/>
                <a:gd name="connsiteX11" fmla="*/ 2261957 w 2407117"/>
                <a:gd name="connsiteY11" fmla="*/ 25889 h 4109721"/>
                <a:gd name="connsiteX12" fmla="*/ 2269347 w 2407117"/>
                <a:gd name="connsiteY12" fmla="*/ 26706 h 4109721"/>
                <a:gd name="connsiteX13" fmla="*/ 2272853 w 2407117"/>
                <a:gd name="connsiteY13" fmla="*/ 27689 h 4109721"/>
                <a:gd name="connsiteX14" fmla="*/ 2294515 w 2407117"/>
                <a:gd name="connsiteY14" fmla="*/ 45538 h 4109721"/>
                <a:gd name="connsiteX15" fmla="*/ 2358287 w 2407117"/>
                <a:gd name="connsiteY15" fmla="*/ 217446 h 4109721"/>
                <a:gd name="connsiteX16" fmla="*/ 2377696 w 2407117"/>
                <a:gd name="connsiteY16" fmla="*/ 372718 h 4109721"/>
                <a:gd name="connsiteX17" fmla="*/ 2379083 w 2407117"/>
                <a:gd name="connsiteY17" fmla="*/ 487266 h 4109721"/>
                <a:gd name="connsiteX18" fmla="*/ 2377825 w 2407117"/>
                <a:gd name="connsiteY18" fmla="*/ 592138 h 4109721"/>
                <a:gd name="connsiteX19" fmla="*/ 2373937 w 2407117"/>
                <a:gd name="connsiteY19" fmla="*/ 602837 h 4109721"/>
                <a:gd name="connsiteX20" fmla="*/ 2371633 w 2407117"/>
                <a:gd name="connsiteY20" fmla="*/ 625554 h 4109721"/>
                <a:gd name="connsiteX21" fmla="*/ 2374398 w 2407117"/>
                <a:gd name="connsiteY21" fmla="*/ 677860 h 4109721"/>
                <a:gd name="connsiteX22" fmla="*/ 2373015 w 2407117"/>
                <a:gd name="connsiteY22" fmla="*/ 710089 h 4109721"/>
                <a:gd name="connsiteX23" fmla="*/ 2374398 w 2407117"/>
                <a:gd name="connsiteY23" fmla="*/ 746017 h 4109721"/>
                <a:gd name="connsiteX24" fmla="*/ 2369789 w 2407117"/>
                <a:gd name="connsiteY24" fmla="*/ 809945 h 4109721"/>
                <a:gd name="connsiteX25" fmla="*/ 2352278 w 2407117"/>
                <a:gd name="connsiteY25" fmla="*/ 895537 h 4109721"/>
                <a:gd name="connsiteX26" fmla="*/ 2339606 w 2407117"/>
                <a:gd name="connsiteY26" fmla="*/ 951541 h 4109721"/>
                <a:gd name="connsiteX27" fmla="*/ 2333615 w 2407117"/>
                <a:gd name="connsiteY27" fmla="*/ 976373 h 4109721"/>
                <a:gd name="connsiteX28" fmla="*/ 2315181 w 2407117"/>
                <a:gd name="connsiteY28" fmla="*/ 1020754 h 4109721"/>
                <a:gd name="connsiteX29" fmla="*/ 2306426 w 2407117"/>
                <a:gd name="connsiteY29" fmla="*/ 1042944 h 4109721"/>
                <a:gd name="connsiteX30" fmla="*/ 2301818 w 2407117"/>
                <a:gd name="connsiteY30" fmla="*/ 1079927 h 4109721"/>
                <a:gd name="connsiteX31" fmla="*/ 2301268 w 2407117"/>
                <a:gd name="connsiteY31" fmla="*/ 1089443 h 4109721"/>
                <a:gd name="connsiteX32" fmla="*/ 2276677 w 2407117"/>
                <a:gd name="connsiteY32" fmla="*/ 1168395 h 4109721"/>
                <a:gd name="connsiteX33" fmla="*/ 2256039 w 2407117"/>
                <a:gd name="connsiteY33" fmla="*/ 1300157 h 4109721"/>
                <a:gd name="connsiteX34" fmla="*/ 2243339 w 2407117"/>
                <a:gd name="connsiteY34" fmla="*/ 1693857 h 4109721"/>
                <a:gd name="connsiteX35" fmla="*/ 2268739 w 2407117"/>
                <a:gd name="connsiteY35" fmla="*/ 1973257 h 4109721"/>
                <a:gd name="connsiteX36" fmla="*/ 2344939 w 2407117"/>
                <a:gd name="connsiteY36" fmla="*/ 2214557 h 4109721"/>
                <a:gd name="connsiteX37" fmla="*/ 2348213 w 2407117"/>
                <a:gd name="connsiteY37" fmla="*/ 2217482 h 4109721"/>
                <a:gd name="connsiteX38" fmla="*/ 2360573 w 2407117"/>
                <a:gd name="connsiteY38" fmla="*/ 2259711 h 4109721"/>
                <a:gd name="connsiteX39" fmla="*/ 2379928 w 2407117"/>
                <a:gd name="connsiteY39" fmla="*/ 2355341 h 4109721"/>
                <a:gd name="connsiteX40" fmla="*/ 2389605 w 2407117"/>
                <a:gd name="connsiteY40" fmla="*/ 2423497 h 4109721"/>
                <a:gd name="connsiteX41" fmla="*/ 2395596 w 2407117"/>
                <a:gd name="connsiteY41" fmla="*/ 2493767 h 4109721"/>
                <a:gd name="connsiteX42" fmla="*/ 2398361 w 2407117"/>
                <a:gd name="connsiteY42" fmla="*/ 2567734 h 4109721"/>
                <a:gd name="connsiteX43" fmla="*/ 2397439 w 2407117"/>
                <a:gd name="connsiteY43" fmla="*/ 2606831 h 4109721"/>
                <a:gd name="connsiteX44" fmla="*/ 2399744 w 2407117"/>
                <a:gd name="connsiteY44" fmla="*/ 2697177 h 4109721"/>
                <a:gd name="connsiteX45" fmla="*/ 2396518 w 2407117"/>
                <a:gd name="connsiteY45" fmla="*/ 2837187 h 4109721"/>
                <a:gd name="connsiteX46" fmla="*/ 2400204 w 2407117"/>
                <a:gd name="connsiteY46" fmla="*/ 2925421 h 4109721"/>
                <a:gd name="connsiteX47" fmla="*/ 2406195 w 2407117"/>
                <a:gd name="connsiteY47" fmla="*/ 2965046 h 4109721"/>
                <a:gd name="connsiteX48" fmla="*/ 2407117 w 2407117"/>
                <a:gd name="connsiteY48" fmla="*/ 3082338 h 4109721"/>
                <a:gd name="connsiteX49" fmla="*/ 2401586 w 2407117"/>
                <a:gd name="connsiteY49" fmla="*/ 3251407 h 4109721"/>
                <a:gd name="connsiteX50" fmla="*/ 2390527 w 2407117"/>
                <a:gd name="connsiteY50" fmla="*/ 3356546 h 4109721"/>
                <a:gd name="connsiteX51" fmla="*/ 2380850 w 2407117"/>
                <a:gd name="connsiteY51" fmla="*/ 3405682 h 4109721"/>
                <a:gd name="connsiteX52" fmla="*/ 2378545 w 2407117"/>
                <a:gd name="connsiteY52" fmla="*/ 3410965 h 4109721"/>
                <a:gd name="connsiteX53" fmla="*/ 2373937 w 2407117"/>
                <a:gd name="connsiteY53" fmla="*/ 3424702 h 4109721"/>
                <a:gd name="connsiteX54" fmla="*/ 2371633 w 2407117"/>
                <a:gd name="connsiteY54" fmla="*/ 3449005 h 4109721"/>
                <a:gd name="connsiteX55" fmla="*/ 2374398 w 2407117"/>
                <a:gd name="connsiteY55" fmla="*/ 3505010 h 4109721"/>
                <a:gd name="connsiteX56" fmla="*/ 2373015 w 2407117"/>
                <a:gd name="connsiteY56" fmla="*/ 3539352 h 4109721"/>
                <a:gd name="connsiteX57" fmla="*/ 2371633 w 2407117"/>
                <a:gd name="connsiteY57" fmla="*/ 3579505 h 4109721"/>
                <a:gd name="connsiteX58" fmla="*/ 2365181 w 2407117"/>
                <a:gd name="connsiteY58" fmla="*/ 3673022 h 4109721"/>
                <a:gd name="connsiteX59" fmla="*/ 2349052 w 2407117"/>
                <a:gd name="connsiteY59" fmla="*/ 3825184 h 4109721"/>
                <a:gd name="connsiteX60" fmla="*/ 2339606 w 2407117"/>
                <a:gd name="connsiteY60" fmla="*/ 3921870 h 4109721"/>
                <a:gd name="connsiteX61" fmla="*/ 2334997 w 2407117"/>
                <a:gd name="connsiteY61" fmla="*/ 3936135 h 4109721"/>
                <a:gd name="connsiteX62" fmla="*/ 2329928 w 2407117"/>
                <a:gd name="connsiteY62" fmla="*/ 3977875 h 4109721"/>
                <a:gd name="connsiteX63" fmla="*/ 2329928 w 2407117"/>
                <a:gd name="connsiteY63" fmla="*/ 4023840 h 4109721"/>
                <a:gd name="connsiteX64" fmla="*/ 2334997 w 2407117"/>
                <a:gd name="connsiteY64" fmla="*/ 4065579 h 4109721"/>
                <a:gd name="connsiteX65" fmla="*/ 2339606 w 2407117"/>
                <a:gd name="connsiteY65" fmla="*/ 4079844 h 4109721"/>
                <a:gd name="connsiteX66" fmla="*/ 2339606 w 2407117"/>
                <a:gd name="connsiteY66" fmla="*/ 4109721 h 4109721"/>
                <a:gd name="connsiteX67" fmla="*/ 0 w 2407117"/>
                <a:gd name="connsiteY67" fmla="*/ 4109721 h 4109721"/>
                <a:gd name="connsiteX68" fmla="*/ 35921 w 2407117"/>
                <a:gd name="connsiteY68" fmla="*/ 4083045 h 4109721"/>
                <a:gd name="connsiteX69" fmla="*/ 490740 w 2407117"/>
                <a:gd name="connsiteY69" fmla="*/ 3783007 h 4109721"/>
                <a:gd name="connsiteX70" fmla="*/ 581760 w 2407117"/>
                <a:gd name="connsiteY70" fmla="*/ 3760546 h 4109721"/>
                <a:gd name="connsiteX71" fmla="*/ 580407 w 2407117"/>
                <a:gd name="connsiteY71" fmla="*/ 3759141 h 4109721"/>
                <a:gd name="connsiteX72" fmla="*/ 563356 w 2407117"/>
                <a:gd name="connsiteY72" fmla="*/ 3739593 h 4109721"/>
                <a:gd name="connsiteX73" fmla="*/ 579024 w 2407117"/>
                <a:gd name="connsiteY73" fmla="*/ 3742234 h 4109721"/>
                <a:gd name="connsiteX74" fmla="*/ 595845 w 2407117"/>
                <a:gd name="connsiteY74" fmla="*/ 3735894 h 4109721"/>
                <a:gd name="connsiteX75" fmla="*/ 622572 w 2407117"/>
                <a:gd name="connsiteY75" fmla="*/ 3713705 h 4109721"/>
                <a:gd name="connsiteX76" fmla="*/ 658747 w 2407117"/>
                <a:gd name="connsiteY76" fmla="*/ 3674079 h 4109721"/>
                <a:gd name="connsiteX77" fmla="*/ 675797 w 2407117"/>
                <a:gd name="connsiteY77" fmla="*/ 3655587 h 4109721"/>
                <a:gd name="connsiteX78" fmla="*/ 747917 w 2407117"/>
                <a:gd name="connsiteY78" fmla="*/ 3583732 h 4109721"/>
                <a:gd name="connsiteX79" fmla="*/ 863353 w 2407117"/>
                <a:gd name="connsiteY79" fmla="*/ 3471196 h 4109721"/>
                <a:gd name="connsiteX80" fmla="*/ 931325 w 2407117"/>
                <a:gd name="connsiteY80" fmla="*/ 3398814 h 4109721"/>
                <a:gd name="connsiteX81" fmla="*/ 958514 w 2407117"/>
                <a:gd name="connsiteY81" fmla="*/ 3364471 h 4109721"/>
                <a:gd name="connsiteX82" fmla="*/ 981324 w 2407117"/>
                <a:gd name="connsiteY82" fmla="*/ 3332242 h 4109721"/>
                <a:gd name="connsiteX83" fmla="*/ 1023720 w 2407117"/>
                <a:gd name="connsiteY83" fmla="*/ 3255105 h 4109721"/>
                <a:gd name="connsiteX84" fmla="*/ 1061738 w 2407117"/>
                <a:gd name="connsiteY84" fmla="*/ 3165815 h 4109721"/>
                <a:gd name="connsiteX85" fmla="*/ 1094918 w 2407117"/>
                <a:gd name="connsiteY85" fmla="*/ 3068072 h 4109721"/>
                <a:gd name="connsiteX86" fmla="*/ 1124641 w 2407117"/>
                <a:gd name="connsiteY86" fmla="*/ 2965046 h 4109721"/>
                <a:gd name="connsiteX87" fmla="*/ 1149064 w 2407117"/>
                <a:gd name="connsiteY87" fmla="*/ 2859378 h 4109721"/>
                <a:gd name="connsiteX88" fmla="*/ 1169801 w 2407117"/>
                <a:gd name="connsiteY88" fmla="*/ 2754766 h 4109721"/>
                <a:gd name="connsiteX89" fmla="*/ 1185470 w 2407117"/>
                <a:gd name="connsiteY89" fmla="*/ 2654382 h 4109721"/>
                <a:gd name="connsiteX90" fmla="*/ 1191461 w 2407117"/>
                <a:gd name="connsiteY90" fmla="*/ 2606831 h 4109721"/>
                <a:gd name="connsiteX91" fmla="*/ 1202290 w 2407117"/>
                <a:gd name="connsiteY91" fmla="*/ 2523354 h 4109721"/>
                <a:gd name="connsiteX92" fmla="*/ 1227635 w 2407117"/>
                <a:gd name="connsiteY92" fmla="*/ 2362210 h 4109721"/>
                <a:gd name="connsiteX93" fmla="*/ 1269570 w 2407117"/>
                <a:gd name="connsiteY93" fmla="*/ 2129740 h 4109721"/>
                <a:gd name="connsiteX94" fmla="*/ 1329247 w 2407117"/>
                <a:gd name="connsiteY94" fmla="*/ 1833869 h 4109721"/>
                <a:gd name="connsiteX95" fmla="*/ 1371413 w 2407117"/>
                <a:gd name="connsiteY95" fmla="*/ 1614080 h 4109721"/>
                <a:gd name="connsiteX96" fmla="*/ 1396758 w 2407117"/>
                <a:gd name="connsiteY96" fmla="*/ 1467201 h 4109721"/>
                <a:gd name="connsiteX97" fmla="*/ 1407818 w 2407117"/>
                <a:gd name="connsiteY97" fmla="*/ 1392705 h 4109721"/>
                <a:gd name="connsiteX98" fmla="*/ 1411965 w 2407117"/>
                <a:gd name="connsiteY98" fmla="*/ 1363119 h 4109721"/>
                <a:gd name="connsiteX99" fmla="*/ 1415651 w 2407117"/>
                <a:gd name="connsiteY99" fmla="*/ 1301302 h 4109721"/>
                <a:gd name="connsiteX100" fmla="*/ 1418416 w 2407117"/>
                <a:gd name="connsiteY100" fmla="*/ 1206730 h 4109721"/>
                <a:gd name="connsiteX101" fmla="*/ 1421182 w 2407117"/>
                <a:gd name="connsiteY101" fmla="*/ 1113213 h 4109721"/>
                <a:gd name="connsiteX102" fmla="*/ 1426020 w 2407117"/>
                <a:gd name="connsiteY102" fmla="*/ 1052454 h 4109721"/>
                <a:gd name="connsiteX103" fmla="*/ 1433854 w 2407117"/>
                <a:gd name="connsiteY103" fmla="*/ 994865 h 4109721"/>
                <a:gd name="connsiteX104" fmla="*/ 1447679 w 2407117"/>
                <a:gd name="connsiteY104" fmla="*/ 942559 h 4109721"/>
                <a:gd name="connsiteX105" fmla="*/ 1457818 w 2407117"/>
                <a:gd name="connsiteY105" fmla="*/ 918256 h 4109721"/>
                <a:gd name="connsiteX106" fmla="*/ 1464269 w 2407117"/>
                <a:gd name="connsiteY106" fmla="*/ 903462 h 4109721"/>
                <a:gd name="connsiteX107" fmla="*/ 1483162 w 2407117"/>
                <a:gd name="connsiteY107" fmla="*/ 874403 h 4109721"/>
                <a:gd name="connsiteX108" fmla="*/ 1518416 w 2407117"/>
                <a:gd name="connsiteY108" fmla="*/ 828966 h 4109721"/>
                <a:gd name="connsiteX109" fmla="*/ 1604820 w 2407117"/>
                <a:gd name="connsiteY109" fmla="*/ 739677 h 4109721"/>
                <a:gd name="connsiteX110" fmla="*/ 1657585 w 2407117"/>
                <a:gd name="connsiteY110" fmla="*/ 685257 h 4109721"/>
                <a:gd name="connsiteX111" fmla="*/ 1710580 w 2407117"/>
                <a:gd name="connsiteY111" fmla="*/ 629781 h 4109721"/>
                <a:gd name="connsiteX112" fmla="*/ 1794680 w 2407117"/>
                <a:gd name="connsiteY112" fmla="*/ 545247 h 4109721"/>
                <a:gd name="connsiteX113" fmla="*/ 1844680 w 2407117"/>
                <a:gd name="connsiteY113" fmla="*/ 488714 h 4109721"/>
                <a:gd name="connsiteX114" fmla="*/ 1864956 w 2407117"/>
                <a:gd name="connsiteY114" fmla="*/ 460713 h 4109721"/>
                <a:gd name="connsiteX115" fmla="*/ 1884311 w 2407117"/>
                <a:gd name="connsiteY115" fmla="*/ 431654 h 4109721"/>
                <a:gd name="connsiteX116" fmla="*/ 1916338 w 2407117"/>
                <a:gd name="connsiteY116" fmla="*/ 371951 h 4109721"/>
                <a:gd name="connsiteX117" fmla="*/ 1955508 w 2407117"/>
                <a:gd name="connsiteY117" fmla="*/ 278964 h 4109721"/>
                <a:gd name="connsiteX118" fmla="*/ 1993526 w 2407117"/>
                <a:gd name="connsiteY118" fmla="*/ 185447 h 4109721"/>
                <a:gd name="connsiteX119" fmla="*/ 2023019 w 2407117"/>
                <a:gd name="connsiteY119" fmla="*/ 127330 h 4109721"/>
                <a:gd name="connsiteX120" fmla="*/ 2058733 w 2407117"/>
                <a:gd name="connsiteY120" fmla="*/ 72911 h 4109721"/>
                <a:gd name="connsiteX121" fmla="*/ 2091912 w 2407117"/>
                <a:gd name="connsiteY121" fmla="*/ 35927 h 4109721"/>
                <a:gd name="connsiteX122" fmla="*/ 2117488 w 2407117"/>
                <a:gd name="connsiteY122" fmla="*/ 13209 h 4109721"/>
                <a:gd name="connsiteX123" fmla="*/ 2131313 w 2407117"/>
                <a:gd name="connsiteY123" fmla="*/ 3170 h 4109721"/>
                <a:gd name="connsiteX124" fmla="*/ 2144677 w 2407117"/>
                <a:gd name="connsiteY124" fmla="*/ 528 h 4109721"/>
                <a:gd name="connsiteX125" fmla="*/ 2167257 w 2407117"/>
                <a:gd name="connsiteY125" fmla="*/ 0 h 4109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2407117" h="4109721">
                  <a:moveTo>
                    <a:pt x="552844" y="3729484"/>
                  </a:moveTo>
                  <a:lnTo>
                    <a:pt x="557366" y="3732724"/>
                  </a:lnTo>
                  <a:lnTo>
                    <a:pt x="563356" y="3739593"/>
                  </a:lnTo>
                  <a:close/>
                  <a:moveTo>
                    <a:pt x="542619" y="3713705"/>
                  </a:moveTo>
                  <a:cubicBezTo>
                    <a:pt x="544693" y="3717931"/>
                    <a:pt x="546997" y="3721629"/>
                    <a:pt x="549071" y="3725856"/>
                  </a:cubicBezTo>
                  <a:lnTo>
                    <a:pt x="552844" y="3729484"/>
                  </a:lnTo>
                  <a:lnTo>
                    <a:pt x="542619" y="3722157"/>
                  </a:lnTo>
                  <a:close/>
                  <a:moveTo>
                    <a:pt x="2167257" y="0"/>
                  </a:moveTo>
                  <a:lnTo>
                    <a:pt x="2182291" y="1871"/>
                  </a:lnTo>
                  <a:lnTo>
                    <a:pt x="2197470" y="9493"/>
                  </a:lnTo>
                  <a:lnTo>
                    <a:pt x="2240840" y="19164"/>
                  </a:lnTo>
                  <a:lnTo>
                    <a:pt x="2261957" y="25889"/>
                  </a:lnTo>
                  <a:lnTo>
                    <a:pt x="2269347" y="26706"/>
                  </a:lnTo>
                  <a:lnTo>
                    <a:pt x="2272853" y="27689"/>
                  </a:lnTo>
                  <a:cubicBezTo>
                    <a:pt x="2280536" y="31358"/>
                    <a:pt x="2287814" y="36873"/>
                    <a:pt x="2294515" y="45538"/>
                  </a:cubicBezTo>
                  <a:cubicBezTo>
                    <a:pt x="2321318" y="80197"/>
                    <a:pt x="2344424" y="162916"/>
                    <a:pt x="2358287" y="217446"/>
                  </a:cubicBezTo>
                  <a:cubicBezTo>
                    <a:pt x="2372151" y="271976"/>
                    <a:pt x="2374462" y="308484"/>
                    <a:pt x="2377696" y="372718"/>
                  </a:cubicBezTo>
                  <a:cubicBezTo>
                    <a:pt x="2379314" y="404835"/>
                    <a:pt x="2379429" y="445964"/>
                    <a:pt x="2379083" y="487266"/>
                  </a:cubicBezTo>
                  <a:lnTo>
                    <a:pt x="2377825" y="592138"/>
                  </a:lnTo>
                  <a:lnTo>
                    <a:pt x="2373937" y="602837"/>
                  </a:lnTo>
                  <a:cubicBezTo>
                    <a:pt x="2373246" y="610233"/>
                    <a:pt x="2372324" y="618159"/>
                    <a:pt x="2371633" y="625554"/>
                  </a:cubicBezTo>
                  <a:lnTo>
                    <a:pt x="2374398" y="677860"/>
                  </a:lnTo>
                  <a:cubicBezTo>
                    <a:pt x="2373937" y="688427"/>
                    <a:pt x="2373477" y="699523"/>
                    <a:pt x="2373015" y="710089"/>
                  </a:cubicBezTo>
                  <a:cubicBezTo>
                    <a:pt x="2373477" y="722241"/>
                    <a:pt x="2373937" y="733865"/>
                    <a:pt x="2374398" y="746017"/>
                  </a:cubicBezTo>
                  <a:cubicBezTo>
                    <a:pt x="2372785" y="767151"/>
                    <a:pt x="2371402" y="788812"/>
                    <a:pt x="2369789" y="809945"/>
                  </a:cubicBezTo>
                  <a:cubicBezTo>
                    <a:pt x="2364029" y="838476"/>
                    <a:pt x="2358038" y="867007"/>
                    <a:pt x="2352278" y="895537"/>
                  </a:cubicBezTo>
                  <a:cubicBezTo>
                    <a:pt x="2348131" y="914029"/>
                    <a:pt x="2343753" y="933049"/>
                    <a:pt x="2339606" y="951541"/>
                  </a:cubicBezTo>
                  <a:cubicBezTo>
                    <a:pt x="2337532" y="959994"/>
                    <a:pt x="2335688" y="967919"/>
                    <a:pt x="2333615" y="976373"/>
                  </a:cubicBezTo>
                  <a:cubicBezTo>
                    <a:pt x="2327394" y="991166"/>
                    <a:pt x="2321403" y="1005960"/>
                    <a:pt x="2315181" y="1020754"/>
                  </a:cubicBezTo>
                  <a:cubicBezTo>
                    <a:pt x="2312186" y="1028150"/>
                    <a:pt x="2309421" y="1035547"/>
                    <a:pt x="2306426" y="1042944"/>
                  </a:cubicBezTo>
                  <a:cubicBezTo>
                    <a:pt x="2304814" y="1055096"/>
                    <a:pt x="2303430" y="1067776"/>
                    <a:pt x="2301818" y="1079927"/>
                  </a:cubicBezTo>
                  <a:lnTo>
                    <a:pt x="2301268" y="1089443"/>
                  </a:lnTo>
                  <a:lnTo>
                    <a:pt x="2276677" y="1168395"/>
                  </a:lnTo>
                  <a:cubicBezTo>
                    <a:pt x="2268210" y="1205436"/>
                    <a:pt x="2261331" y="1248299"/>
                    <a:pt x="2256039" y="1300157"/>
                  </a:cubicBezTo>
                  <a:cubicBezTo>
                    <a:pt x="2245456" y="1403874"/>
                    <a:pt x="2241222" y="1581674"/>
                    <a:pt x="2243339" y="1693857"/>
                  </a:cubicBezTo>
                  <a:cubicBezTo>
                    <a:pt x="2245456" y="1806040"/>
                    <a:pt x="2251806" y="1886474"/>
                    <a:pt x="2268739" y="1973257"/>
                  </a:cubicBezTo>
                  <a:cubicBezTo>
                    <a:pt x="2285672" y="2060040"/>
                    <a:pt x="2311072" y="2174340"/>
                    <a:pt x="2344939" y="2214557"/>
                  </a:cubicBezTo>
                  <a:lnTo>
                    <a:pt x="2348213" y="2217482"/>
                  </a:lnTo>
                  <a:lnTo>
                    <a:pt x="2360573" y="2259711"/>
                  </a:lnTo>
                  <a:cubicBezTo>
                    <a:pt x="2367025" y="2291412"/>
                    <a:pt x="2373477" y="2323641"/>
                    <a:pt x="2379928" y="2355341"/>
                  </a:cubicBezTo>
                  <a:lnTo>
                    <a:pt x="2389605" y="2423497"/>
                  </a:lnTo>
                  <a:cubicBezTo>
                    <a:pt x="2391679" y="2446744"/>
                    <a:pt x="2393522" y="2470519"/>
                    <a:pt x="2395596" y="2493767"/>
                  </a:cubicBezTo>
                  <a:cubicBezTo>
                    <a:pt x="2396518" y="2518599"/>
                    <a:pt x="2397439" y="2542902"/>
                    <a:pt x="2398361" y="2567734"/>
                  </a:cubicBezTo>
                  <a:cubicBezTo>
                    <a:pt x="2398131" y="2580942"/>
                    <a:pt x="2397669" y="2593623"/>
                    <a:pt x="2397439" y="2606831"/>
                  </a:cubicBezTo>
                  <a:cubicBezTo>
                    <a:pt x="2398131" y="2636947"/>
                    <a:pt x="2399052" y="2667062"/>
                    <a:pt x="2399744" y="2697177"/>
                  </a:cubicBezTo>
                  <a:cubicBezTo>
                    <a:pt x="2398591" y="2743671"/>
                    <a:pt x="2397669" y="2790694"/>
                    <a:pt x="2396518" y="2837187"/>
                  </a:cubicBezTo>
                  <a:cubicBezTo>
                    <a:pt x="2397669" y="2866774"/>
                    <a:pt x="2399052" y="2895833"/>
                    <a:pt x="2400204" y="2925421"/>
                  </a:cubicBezTo>
                  <a:cubicBezTo>
                    <a:pt x="2402278" y="2938629"/>
                    <a:pt x="2404121" y="2951838"/>
                    <a:pt x="2406195" y="2965046"/>
                  </a:cubicBezTo>
                  <a:cubicBezTo>
                    <a:pt x="2406425" y="3004143"/>
                    <a:pt x="2406886" y="3043240"/>
                    <a:pt x="2407117" y="3082338"/>
                  </a:cubicBezTo>
                  <a:cubicBezTo>
                    <a:pt x="2405273" y="3138870"/>
                    <a:pt x="2403430" y="3194874"/>
                    <a:pt x="2401586" y="3251407"/>
                  </a:cubicBezTo>
                  <a:cubicBezTo>
                    <a:pt x="2397900" y="3286277"/>
                    <a:pt x="2394213" y="3321676"/>
                    <a:pt x="2390527" y="3356546"/>
                  </a:cubicBezTo>
                  <a:lnTo>
                    <a:pt x="2380850" y="3405682"/>
                  </a:lnTo>
                  <a:lnTo>
                    <a:pt x="2378545" y="3410965"/>
                  </a:lnTo>
                  <a:cubicBezTo>
                    <a:pt x="2376932" y="3415720"/>
                    <a:pt x="2375550" y="3419947"/>
                    <a:pt x="2373937" y="3424702"/>
                  </a:cubicBezTo>
                  <a:cubicBezTo>
                    <a:pt x="2373246" y="3432627"/>
                    <a:pt x="2372324" y="3441080"/>
                    <a:pt x="2371633" y="3449005"/>
                  </a:cubicBezTo>
                  <a:cubicBezTo>
                    <a:pt x="2372554" y="3467497"/>
                    <a:pt x="2373477" y="3486518"/>
                    <a:pt x="2374398" y="3505010"/>
                  </a:cubicBezTo>
                  <a:cubicBezTo>
                    <a:pt x="2373937" y="3516633"/>
                    <a:pt x="2373477" y="3527729"/>
                    <a:pt x="2373015" y="3539352"/>
                  </a:cubicBezTo>
                  <a:cubicBezTo>
                    <a:pt x="2372554" y="3552561"/>
                    <a:pt x="2372094" y="3566298"/>
                    <a:pt x="2371633" y="3579505"/>
                  </a:cubicBezTo>
                  <a:cubicBezTo>
                    <a:pt x="2369559" y="3610678"/>
                    <a:pt x="2367255" y="3641850"/>
                    <a:pt x="2365181" y="3673022"/>
                  </a:cubicBezTo>
                  <a:cubicBezTo>
                    <a:pt x="2359882" y="3723742"/>
                    <a:pt x="2354352" y="3774463"/>
                    <a:pt x="2349052" y="3825184"/>
                  </a:cubicBezTo>
                  <a:cubicBezTo>
                    <a:pt x="2345826" y="3857413"/>
                    <a:pt x="2342832" y="3889641"/>
                    <a:pt x="2339606" y="3921870"/>
                  </a:cubicBezTo>
                  <a:cubicBezTo>
                    <a:pt x="2337993" y="3926625"/>
                    <a:pt x="2336610" y="3931380"/>
                    <a:pt x="2334997" y="3936135"/>
                  </a:cubicBezTo>
                  <a:cubicBezTo>
                    <a:pt x="2333384" y="3949872"/>
                    <a:pt x="2331541" y="3964138"/>
                    <a:pt x="2329928" y="3977875"/>
                  </a:cubicBezTo>
                  <a:lnTo>
                    <a:pt x="2329928" y="4023840"/>
                  </a:lnTo>
                  <a:cubicBezTo>
                    <a:pt x="2331541" y="4037577"/>
                    <a:pt x="2333384" y="4051842"/>
                    <a:pt x="2334997" y="4065579"/>
                  </a:cubicBezTo>
                  <a:cubicBezTo>
                    <a:pt x="2336610" y="4070334"/>
                    <a:pt x="2337993" y="4075089"/>
                    <a:pt x="2339606" y="4079844"/>
                  </a:cubicBezTo>
                  <a:lnTo>
                    <a:pt x="2339606" y="4109721"/>
                  </a:lnTo>
                  <a:lnTo>
                    <a:pt x="0" y="4109721"/>
                  </a:lnTo>
                  <a:lnTo>
                    <a:pt x="35921" y="4083045"/>
                  </a:lnTo>
                  <a:cubicBezTo>
                    <a:pt x="196259" y="3960807"/>
                    <a:pt x="362153" y="3827457"/>
                    <a:pt x="490740" y="3783007"/>
                  </a:cubicBezTo>
                  <a:lnTo>
                    <a:pt x="581760" y="3760546"/>
                  </a:lnTo>
                  <a:lnTo>
                    <a:pt x="580407" y="3759141"/>
                  </a:lnTo>
                  <a:lnTo>
                    <a:pt x="563356" y="3739593"/>
                  </a:lnTo>
                  <a:lnTo>
                    <a:pt x="579024" y="3742234"/>
                  </a:lnTo>
                  <a:lnTo>
                    <a:pt x="595845" y="3735894"/>
                  </a:lnTo>
                  <a:lnTo>
                    <a:pt x="622572" y="3713705"/>
                  </a:lnTo>
                  <a:lnTo>
                    <a:pt x="658747" y="3674079"/>
                  </a:lnTo>
                  <a:lnTo>
                    <a:pt x="675797" y="3655587"/>
                  </a:lnTo>
                  <a:lnTo>
                    <a:pt x="747917" y="3583732"/>
                  </a:lnTo>
                  <a:lnTo>
                    <a:pt x="863353" y="3471196"/>
                  </a:lnTo>
                  <a:lnTo>
                    <a:pt x="931325" y="3398814"/>
                  </a:lnTo>
                  <a:cubicBezTo>
                    <a:pt x="940311" y="3387190"/>
                    <a:pt x="949527" y="3376095"/>
                    <a:pt x="958514" y="3364471"/>
                  </a:cubicBezTo>
                  <a:cubicBezTo>
                    <a:pt x="966117" y="3353904"/>
                    <a:pt x="973720" y="3342809"/>
                    <a:pt x="981324" y="3332242"/>
                  </a:cubicBezTo>
                  <a:lnTo>
                    <a:pt x="1023720" y="3255105"/>
                  </a:lnTo>
                  <a:lnTo>
                    <a:pt x="1061738" y="3165815"/>
                  </a:lnTo>
                  <a:lnTo>
                    <a:pt x="1094918" y="3068072"/>
                  </a:lnTo>
                  <a:lnTo>
                    <a:pt x="1124641" y="2965046"/>
                  </a:lnTo>
                  <a:cubicBezTo>
                    <a:pt x="1132706" y="2929647"/>
                    <a:pt x="1141000" y="2894777"/>
                    <a:pt x="1149064" y="2859378"/>
                  </a:cubicBezTo>
                  <a:lnTo>
                    <a:pt x="1169801" y="2754766"/>
                  </a:lnTo>
                  <a:cubicBezTo>
                    <a:pt x="1175101" y="2721481"/>
                    <a:pt x="1180170" y="2687667"/>
                    <a:pt x="1185470" y="2654382"/>
                  </a:cubicBezTo>
                  <a:cubicBezTo>
                    <a:pt x="1187543" y="2638532"/>
                    <a:pt x="1189387" y="2622681"/>
                    <a:pt x="1191461" y="2606831"/>
                  </a:cubicBezTo>
                  <a:cubicBezTo>
                    <a:pt x="1195147" y="2578829"/>
                    <a:pt x="1198604" y="2551355"/>
                    <a:pt x="1202290" y="2523354"/>
                  </a:cubicBezTo>
                  <a:cubicBezTo>
                    <a:pt x="1210815" y="2469463"/>
                    <a:pt x="1219110" y="2416100"/>
                    <a:pt x="1227635" y="2362210"/>
                  </a:cubicBezTo>
                  <a:lnTo>
                    <a:pt x="1269570" y="2129740"/>
                  </a:lnTo>
                  <a:cubicBezTo>
                    <a:pt x="1289386" y="2030940"/>
                    <a:pt x="1309432" y="1932669"/>
                    <a:pt x="1329247" y="1833869"/>
                  </a:cubicBezTo>
                  <a:lnTo>
                    <a:pt x="1371413" y="1614080"/>
                  </a:lnTo>
                  <a:cubicBezTo>
                    <a:pt x="1379938" y="1564944"/>
                    <a:pt x="1388233" y="1516336"/>
                    <a:pt x="1396758" y="1467201"/>
                  </a:cubicBezTo>
                  <a:lnTo>
                    <a:pt x="1407818" y="1392705"/>
                  </a:lnTo>
                  <a:cubicBezTo>
                    <a:pt x="1409200" y="1382666"/>
                    <a:pt x="1410583" y="1373156"/>
                    <a:pt x="1411965" y="1363119"/>
                  </a:cubicBezTo>
                  <a:cubicBezTo>
                    <a:pt x="1413117" y="1342513"/>
                    <a:pt x="1414500" y="1321908"/>
                    <a:pt x="1415651" y="1301302"/>
                  </a:cubicBezTo>
                  <a:cubicBezTo>
                    <a:pt x="1416574" y="1269602"/>
                    <a:pt x="1417495" y="1238429"/>
                    <a:pt x="1418416" y="1206730"/>
                  </a:cubicBezTo>
                  <a:lnTo>
                    <a:pt x="1421182" y="1113213"/>
                  </a:lnTo>
                  <a:cubicBezTo>
                    <a:pt x="1422794" y="1093136"/>
                    <a:pt x="1424407" y="1072530"/>
                    <a:pt x="1426020" y="1052454"/>
                  </a:cubicBezTo>
                  <a:cubicBezTo>
                    <a:pt x="1428555" y="1033434"/>
                    <a:pt x="1431320" y="1013885"/>
                    <a:pt x="1433854" y="994865"/>
                  </a:cubicBezTo>
                  <a:lnTo>
                    <a:pt x="1447679" y="942559"/>
                  </a:lnTo>
                  <a:cubicBezTo>
                    <a:pt x="1451135" y="934634"/>
                    <a:pt x="1454361" y="926180"/>
                    <a:pt x="1457818" y="918256"/>
                  </a:cubicBezTo>
                  <a:lnTo>
                    <a:pt x="1464269" y="903462"/>
                  </a:lnTo>
                  <a:lnTo>
                    <a:pt x="1483162" y="874403"/>
                  </a:lnTo>
                  <a:lnTo>
                    <a:pt x="1518416" y="828966"/>
                  </a:lnTo>
                  <a:lnTo>
                    <a:pt x="1604820" y="739677"/>
                  </a:lnTo>
                  <a:lnTo>
                    <a:pt x="1657585" y="685257"/>
                  </a:lnTo>
                  <a:lnTo>
                    <a:pt x="1710580" y="629781"/>
                  </a:lnTo>
                  <a:lnTo>
                    <a:pt x="1794680" y="545247"/>
                  </a:lnTo>
                  <a:lnTo>
                    <a:pt x="1844680" y="488714"/>
                  </a:lnTo>
                  <a:cubicBezTo>
                    <a:pt x="1851361" y="479204"/>
                    <a:pt x="1858274" y="470223"/>
                    <a:pt x="1864956" y="460713"/>
                  </a:cubicBezTo>
                  <a:cubicBezTo>
                    <a:pt x="1871408" y="451203"/>
                    <a:pt x="1877859" y="441164"/>
                    <a:pt x="1884311" y="431654"/>
                  </a:cubicBezTo>
                  <a:cubicBezTo>
                    <a:pt x="1894910" y="411577"/>
                    <a:pt x="1905739" y="392028"/>
                    <a:pt x="1916338" y="371951"/>
                  </a:cubicBezTo>
                  <a:lnTo>
                    <a:pt x="1955508" y="278964"/>
                  </a:lnTo>
                  <a:lnTo>
                    <a:pt x="1993526" y="185447"/>
                  </a:lnTo>
                  <a:lnTo>
                    <a:pt x="2023019" y="127330"/>
                  </a:lnTo>
                  <a:cubicBezTo>
                    <a:pt x="2035000" y="109366"/>
                    <a:pt x="2046751" y="90874"/>
                    <a:pt x="2058733" y="72911"/>
                  </a:cubicBezTo>
                  <a:lnTo>
                    <a:pt x="2091912" y="35927"/>
                  </a:lnTo>
                  <a:lnTo>
                    <a:pt x="2117488" y="13209"/>
                  </a:lnTo>
                  <a:cubicBezTo>
                    <a:pt x="2122096" y="10039"/>
                    <a:pt x="2126704" y="6340"/>
                    <a:pt x="2131313" y="3170"/>
                  </a:cubicBezTo>
                  <a:cubicBezTo>
                    <a:pt x="2135690" y="2113"/>
                    <a:pt x="2140299" y="1585"/>
                    <a:pt x="2144677" y="528"/>
                  </a:cubicBezTo>
                  <a:cubicBezTo>
                    <a:pt x="2152280" y="528"/>
                    <a:pt x="2159654" y="0"/>
                    <a:pt x="2167257" y="0"/>
                  </a:cubicBezTo>
                  <a:close/>
                </a:path>
              </a:pathLst>
            </a:custGeom>
            <a:solidFill>
              <a:srgbClr val="FED3C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prstClr val="black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782159" y="2788885"/>
              <a:ext cx="400307" cy="615607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387" h="704924">
                  <a:moveTo>
                    <a:pt x="437490" y="6485"/>
                  </a:moveTo>
                  <a:cubicBezTo>
                    <a:pt x="453456" y="35514"/>
                    <a:pt x="464281" y="178298"/>
                    <a:pt x="454907" y="267742"/>
                  </a:cubicBezTo>
                  <a:cubicBezTo>
                    <a:pt x="445533" y="357186"/>
                    <a:pt x="411727" y="480739"/>
                    <a:pt x="381247" y="543150"/>
                  </a:cubicBezTo>
                  <a:cubicBezTo>
                    <a:pt x="350767" y="605561"/>
                    <a:pt x="319259" y="616991"/>
                    <a:pt x="272027" y="642210"/>
                  </a:cubicBezTo>
                  <a:cubicBezTo>
                    <a:pt x="224795" y="667429"/>
                    <a:pt x="142850" y="687205"/>
                    <a:pt x="97856" y="694462"/>
                  </a:cubicBezTo>
                  <a:cubicBezTo>
                    <a:pt x="52862" y="701719"/>
                    <a:pt x="-12453" y="717685"/>
                    <a:pt x="2061" y="685753"/>
                  </a:cubicBezTo>
                  <a:cubicBezTo>
                    <a:pt x="16575" y="653821"/>
                    <a:pt x="137044" y="573993"/>
                    <a:pt x="184941" y="502873"/>
                  </a:cubicBezTo>
                  <a:cubicBezTo>
                    <a:pt x="232838" y="431753"/>
                    <a:pt x="260415" y="327250"/>
                    <a:pt x="289444" y="259033"/>
                  </a:cubicBezTo>
                  <a:cubicBezTo>
                    <a:pt x="318473" y="190816"/>
                    <a:pt x="337342" y="134210"/>
                    <a:pt x="359113" y="93570"/>
                  </a:cubicBezTo>
                  <a:cubicBezTo>
                    <a:pt x="380884" y="52930"/>
                    <a:pt x="421524" y="-22544"/>
                    <a:pt x="437490" y="64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343400" y="2476503"/>
            <a:ext cx="3566600" cy="4386531"/>
            <a:chOff x="4635500" y="2476500"/>
            <a:chExt cx="3566600" cy="4386530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D57DC392-5162-44E8-94C0-BD3163E5868D}"/>
                </a:ext>
              </a:extLst>
            </p:cNvPr>
            <p:cNvSpPr/>
            <p:nvPr/>
          </p:nvSpPr>
          <p:spPr>
            <a:xfrm>
              <a:off x="4635500" y="2476500"/>
              <a:ext cx="3530600" cy="4386530"/>
            </a:xfrm>
            <a:prstGeom prst="round2SameRect">
              <a:avLst>
                <a:gd name="adj1" fmla="val 7514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12BBCDC1-3DFF-4E14-9B1E-376FE9DE9C27}"/>
                </a:ext>
              </a:extLst>
            </p:cNvPr>
            <p:cNvSpPr/>
            <p:nvPr/>
          </p:nvSpPr>
          <p:spPr>
            <a:xfrm rot="5400000">
              <a:off x="7950100" y="3342250"/>
              <a:ext cx="468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7F094107-C1E2-4396-B040-15A9514FB8D0}"/>
                </a:ext>
              </a:extLst>
            </p:cNvPr>
            <p:cNvSpPr/>
            <p:nvPr/>
          </p:nvSpPr>
          <p:spPr>
            <a:xfrm rot="5400000">
              <a:off x="7878100" y="4173795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C752843D-9F6C-4AF3-AD7F-B4052D699607}"/>
                </a:ext>
              </a:extLst>
            </p:cNvPr>
            <p:cNvSpPr/>
            <p:nvPr/>
          </p:nvSpPr>
          <p:spPr>
            <a:xfrm rot="5400000">
              <a:off x="7878100" y="4905680"/>
              <a:ext cx="612000" cy="3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cene3d>
              <a:camera prst="orthographicFront"/>
              <a:lightRig rig="sof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4724400" y="2578250"/>
              <a:ext cx="3365500" cy="4284780"/>
            </a:xfrm>
            <a:prstGeom prst="round2SameRect">
              <a:avLst>
                <a:gd name="adj1" fmla="val 5552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0F252-15BF-4D95-B248-9F4583E4CCCA}"/>
              </a:ext>
            </a:extLst>
          </p:cNvPr>
          <p:cNvGrpSpPr/>
          <p:nvPr/>
        </p:nvGrpSpPr>
        <p:grpSpPr>
          <a:xfrm>
            <a:off x="5030331" y="2685949"/>
            <a:ext cx="2051715" cy="215444"/>
            <a:chOff x="9512757" y="369386"/>
            <a:chExt cx="2051714" cy="215441"/>
          </a:xfrm>
        </p:grpSpPr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BB8056D5-B242-49E5-80AB-B993E93957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50964" y="406846"/>
              <a:ext cx="132372" cy="140525"/>
              <a:chOff x="4594" y="900"/>
              <a:chExt cx="276" cy="29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08C09DD0-CF80-4484-962A-3BC9D79CE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26986434-D6B0-4E11-AA8A-5CECCB719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D848C0C3-37F4-4450-8A7A-C66672BAD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EA9B87A2-5E21-4AA8-8DC6-A1D532339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1366DDA-0813-46E5-AA03-6ABA036A93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506302" y="406846"/>
              <a:ext cx="140525" cy="140525"/>
              <a:chOff x="1747" y="423"/>
              <a:chExt cx="575" cy="5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Freeform 20">
                <a:extLst>
                  <a:ext uri="{FF2B5EF4-FFF2-40B4-BE49-F238E27FC236}">
                    <a16:creationId xmlns:a16="http://schemas.microsoft.com/office/drawing/2014/main" id="{F859DD59-D171-455E-A9DC-FE4B000E4F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4" name="Freeform 21">
                <a:extLst>
                  <a:ext uri="{FF2B5EF4-FFF2-40B4-BE49-F238E27FC236}">
                    <a16:creationId xmlns:a16="http://schemas.microsoft.com/office/drawing/2014/main" id="{CD710EFF-F89F-40D1-A4B6-295FCEF91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5" name="Freeform 22">
                <a:extLst>
                  <a:ext uri="{FF2B5EF4-FFF2-40B4-BE49-F238E27FC236}">
                    <a16:creationId xmlns:a16="http://schemas.microsoft.com/office/drawing/2014/main" id="{EC79193A-2BD7-431A-955E-4B2F3B2FD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BAEDC2B6-62FC-49B8-B01E-112A21C25B46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360858" y="343758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DABB315-A0D5-476D-BE36-938864BCAC9E}"/>
                </a:ext>
              </a:extLst>
            </p:cNvPr>
            <p:cNvSpPr/>
            <p:nvPr/>
          </p:nvSpPr>
          <p:spPr>
            <a:xfrm>
              <a:off x="10885021" y="369386"/>
              <a:ext cx="420308" cy="215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rPr>
                <a:t>100%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32E7C3D3-3AF6-48BD-BE64-0B3856929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2196" y="406846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C7133-6C24-44FF-AC0A-5CA3819A1CC8}"/>
                </a:ext>
              </a:extLst>
            </p:cNvPr>
            <p:cNvSpPr/>
            <p:nvPr/>
          </p:nvSpPr>
          <p:spPr>
            <a:xfrm>
              <a:off x="9512757" y="369386"/>
              <a:ext cx="601447" cy="215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rPr>
                <a:t>SOGONG</a:t>
              </a:r>
              <a:endParaRPr lang="ko-KR" altLang="en-US" dirty="0">
                <a:solidFill>
                  <a:prstClr val="black">
                    <a:lumMod val="85000"/>
                    <a:lumOff val="15000"/>
                  </a:prstClr>
                </a:solidFill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71" name="그림 70">
            <a:extLst>
              <a:ext uri="{FF2B5EF4-FFF2-40B4-BE49-F238E27FC236}">
                <a16:creationId xmlns:a16="http://schemas.microsoft.com/office/drawing/2014/main" id="{66E0012F-1BDF-46F7-B982-80E066971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71" y="3277239"/>
            <a:ext cx="3585563" cy="358556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4789391" y="5716703"/>
            <a:ext cx="925099" cy="396795"/>
            <a:chOff x="6564174" y="3416112"/>
            <a:chExt cx="925099" cy="396794"/>
          </a:xfrm>
        </p:grpSpPr>
        <p:sp>
          <p:nvSpPr>
            <p:cNvPr id="72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4321191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3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1" b="1" dirty="0">
                  <a:solidFill>
                    <a:prstClr val="white"/>
                  </a:solidFill>
                  <a:ea typeface="나눔스퀘어 ExtraBold" panose="020B0600000101010101" pitchFamily="50" charset="-127"/>
                </a:rPr>
                <a:t>맨투맨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7006871" y="4465321"/>
            <a:ext cx="925099" cy="334160"/>
            <a:chOff x="6564174" y="3416112"/>
            <a:chExt cx="925099" cy="334160"/>
          </a:xfrm>
        </p:grpSpPr>
        <p:sp>
          <p:nvSpPr>
            <p:cNvPr id="75" name="자유형: 도형 18">
              <a:extLst>
                <a:ext uri="{FF2B5EF4-FFF2-40B4-BE49-F238E27FC236}">
                  <a16:creationId xmlns:a16="http://schemas.microsoft.com/office/drawing/2014/main" id="{A0774CD5-D68A-45B1-A629-CA2EA298306D}"/>
                </a:ext>
              </a:extLst>
            </p:cNvPr>
            <p:cNvSpPr/>
            <p:nvPr/>
          </p:nvSpPr>
          <p:spPr>
            <a:xfrm rot="20462479" flipH="1">
              <a:off x="6615566" y="3555565"/>
              <a:ext cx="319975" cy="194707"/>
            </a:xfrm>
            <a:custGeom>
              <a:avLst/>
              <a:gdLst>
                <a:gd name="connsiteX0" fmla="*/ 0 w 319975"/>
                <a:gd name="connsiteY0" fmla="*/ 52008 h 194707"/>
                <a:gd name="connsiteX1" fmla="*/ 151396 w 319975"/>
                <a:gd name="connsiteY1" fmla="*/ 0 h 194707"/>
                <a:gd name="connsiteX2" fmla="*/ 154196 w 319975"/>
                <a:gd name="connsiteY2" fmla="*/ 17412 h 194707"/>
                <a:gd name="connsiteX3" fmla="*/ 319975 w 319975"/>
                <a:gd name="connsiteY3" fmla="*/ 194706 h 194707"/>
                <a:gd name="connsiteX4" fmla="*/ 319975 w 319975"/>
                <a:gd name="connsiteY4" fmla="*/ 194707 h 194707"/>
                <a:gd name="connsiteX5" fmla="*/ 26717 w 319975"/>
                <a:gd name="connsiteY5" fmla="*/ 86247 h 19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975" h="194707">
                  <a:moveTo>
                    <a:pt x="0" y="52008"/>
                  </a:moveTo>
                  <a:lnTo>
                    <a:pt x="151396" y="0"/>
                  </a:lnTo>
                  <a:lnTo>
                    <a:pt x="154196" y="17412"/>
                  </a:lnTo>
                  <a:cubicBezTo>
                    <a:pt x="176300" y="85158"/>
                    <a:pt x="231560" y="148581"/>
                    <a:pt x="319975" y="194706"/>
                  </a:cubicBezTo>
                  <a:lnTo>
                    <a:pt x="319975" y="194707"/>
                  </a:lnTo>
                  <a:cubicBezTo>
                    <a:pt x="197900" y="194707"/>
                    <a:pt x="90271" y="151684"/>
                    <a:pt x="26717" y="86247"/>
                  </a:cubicBezTo>
                  <a:close/>
                </a:path>
              </a:pathLst>
            </a:cu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76" name="사각형: 둥근 모서리 11">
              <a:extLst>
                <a:ext uri="{FF2B5EF4-FFF2-40B4-BE49-F238E27FC236}">
                  <a16:creationId xmlns:a16="http://schemas.microsoft.com/office/drawing/2014/main" id="{AA5B1A42-6FDB-42C4-815D-2B7C999C04CD}"/>
                </a:ext>
              </a:extLst>
            </p:cNvPr>
            <p:cNvSpPr/>
            <p:nvPr/>
          </p:nvSpPr>
          <p:spPr>
            <a:xfrm>
              <a:off x="6564174" y="3416112"/>
              <a:ext cx="925099" cy="260612"/>
            </a:xfrm>
            <a:prstGeom prst="roundRect">
              <a:avLst>
                <a:gd name="adj" fmla="val 50000"/>
              </a:avLst>
            </a:prstGeom>
            <a:solidFill>
              <a:srgbClr val="37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defRPr/>
              </a:pPr>
              <a:r>
                <a:rPr lang="ko-KR" altLang="en-US" sz="1051" b="1" dirty="0" err="1">
                  <a:solidFill>
                    <a:prstClr val="white"/>
                  </a:solidFill>
                  <a:ea typeface="나눔스퀘어 ExtraBold" panose="020B0600000101010101" pitchFamily="50" charset="-127"/>
                </a:rPr>
                <a:t>오롯</a:t>
              </a:r>
              <a:endParaRPr lang="en-US" altLang="ko-KR" sz="1051" b="1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BDE5C0-B115-6683-CF16-60AC455A5BD5}"/>
              </a:ext>
            </a:extLst>
          </p:cNvPr>
          <p:cNvSpPr txBox="1"/>
          <p:nvPr/>
        </p:nvSpPr>
        <p:spPr>
          <a:xfrm>
            <a:off x="8464018" y="5070016"/>
            <a:ext cx="35855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>
              <a:solidFill>
                <a:schemeClr val="bg1"/>
              </a:solidFill>
              <a:latin typeface="Abadi" panose="020B0604020202020204" pitchFamily="34" charset="0"/>
              <a:ea typeface="나눔스퀘어라운드 ExtraBold" panose="020B0600000101010101" pitchFamily="50" charset="-127"/>
            </a:endParaRPr>
          </a:p>
          <a:p>
            <a:endParaRPr lang="en-US" altLang="ko-KR" sz="2500" dirty="0">
              <a:solidFill>
                <a:schemeClr val="bg1"/>
              </a:solidFill>
              <a:latin typeface="Abadi" panose="020B0604020202020204" pitchFamily="34" charset="0"/>
              <a:ea typeface="휴먼엑스포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44725-BA06-BDBE-D2FD-94D9B720836F}"/>
              </a:ext>
            </a:extLst>
          </p:cNvPr>
          <p:cNvSpPr txBox="1"/>
          <p:nvPr/>
        </p:nvSpPr>
        <p:spPr>
          <a:xfrm>
            <a:off x="8332531" y="5276407"/>
            <a:ext cx="2664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201511029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손승현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201710968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이현제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201810985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임규섭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202010921 </a:t>
            </a:r>
            <a:r>
              <a:rPr lang="ko-KR" altLang="en-US" sz="1600" spc="3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조성주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202010925 </a:t>
            </a:r>
            <a:r>
              <a:rPr lang="ko-KR" altLang="en-US" sz="1600" spc="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최가나</a:t>
            </a:r>
            <a:endParaRPr lang="en-US" altLang="ko-KR" sz="1600" spc="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66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/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/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2" name="사각형: 둥근 위쪽 모서리 21"/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3" name="사각형: 둥근 위쪽 모서리 22"/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4" name="사각형: 둥근 위쪽 모서리 23"/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</p:grpSp>
        <p:sp>
          <p:nvSpPr>
            <p:cNvPr id="26" name="사각형: 둥근 위쪽 모서리 25"/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37" indent="-285737" algn="ctr">
                <a:buFont typeface="Arial"/>
                <a:buChar char="•"/>
                <a:defRPr/>
              </a:pPr>
              <a:endParaRPr lang="ko-KR" altLang="en-US">
                <a:solidFill>
                  <a:prstClr val="white"/>
                </a:solidFill>
                <a:ea typeface="나눔스퀘어 ExtraBol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63637" y="274372"/>
            <a:ext cx="4084901" cy="447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유저 부분</a:t>
            </a:r>
            <a:endParaRPr lang="ko-KR" altLang="en-US" sz="2400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요구사항 분석</a:t>
            </a:r>
            <a:endParaRPr lang="en-US" altLang="ko-KR" sz="4000" kern="0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4476" y="1054156"/>
            <a:ext cx="8558095" cy="4987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분석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29648-FF9E-EFB5-58C6-94695C70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98" y="1031634"/>
            <a:ext cx="7341644" cy="50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5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분석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C53576-8CD6-CB0A-61BE-DF56DEF3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71" y="980342"/>
            <a:ext cx="3706307" cy="46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19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04.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프로젝트 설계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8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데이터베이스 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ERD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F906F4-314C-2AD4-B999-827F0A70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4" y="2460076"/>
            <a:ext cx="11112577" cy="31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명세서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F5655-C454-C377-89C0-9305BBCE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00" y="2317862"/>
            <a:ext cx="6535585" cy="3289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D4F174-227C-5BA7-C566-3A451F72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681" y="1175661"/>
            <a:ext cx="4448223" cy="52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1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258FC2-9A0D-B0F5-A64A-7A1F662D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92" y="871550"/>
            <a:ext cx="8392231" cy="58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71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93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1A02B-F4B7-EB42-3D27-89623FA37AD5}"/>
              </a:ext>
            </a:extLst>
          </p:cNvPr>
          <p:cNvSpPr/>
          <p:nvPr/>
        </p:nvSpPr>
        <p:spPr>
          <a:xfrm>
            <a:off x="2029099" y="873218"/>
            <a:ext cx="6374675" cy="138284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77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D7E26E-A785-EA6F-5506-BBA6652F1B80}"/>
              </a:ext>
            </a:extLst>
          </p:cNvPr>
          <p:cNvSpPr/>
          <p:nvPr/>
        </p:nvSpPr>
        <p:spPr>
          <a:xfrm>
            <a:off x="1171309" y="3254488"/>
            <a:ext cx="3783873" cy="145685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4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925C93-5D41-8E77-7B35-A768378209F3}"/>
              </a:ext>
            </a:extLst>
          </p:cNvPr>
          <p:cNvSpPr txBox="1"/>
          <p:nvPr/>
        </p:nvSpPr>
        <p:spPr>
          <a:xfrm>
            <a:off x="1284907" y="1428567"/>
            <a:ext cx="8477404" cy="424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구성 및 역할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과정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설계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시현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13" indent="-742913">
              <a:lnSpc>
                <a:spcPts val="4700"/>
              </a:lnSpc>
              <a:buAutoNum type="arabicPeriod"/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배운점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어려웠던 점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154881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HGMaruGothicMPRO" panose="020B0400000000000000" pitchFamily="34" charset="-128"/>
                <a:ea typeface="나눔스퀘어라운드 ExtraBold" panose="020B0600000101010101" pitchFamily="50" charset="-127"/>
              </a:rPr>
              <a:t>목차</a:t>
            </a:r>
            <a:r>
              <a:rPr lang="ko-KR" altLang="en-US" sz="700" kern="0" dirty="0">
                <a:latin typeface="HGMaruGothicMPRO" panose="020B0400000000000000" pitchFamily="34" charset="-128"/>
                <a:ea typeface="나눔스퀘어라운드 ExtraBold" panose="020B0600000101010101" pitchFamily="50" charset="-127"/>
              </a:rPr>
              <a:t> </a:t>
            </a:r>
            <a:endParaRPr lang="en-US" altLang="ko-KR" sz="700" kern="0" dirty="0">
              <a:latin typeface="HGMaruGothicMPRO" panose="020B0400000000000000" pitchFamily="34" charset="-128"/>
              <a:ea typeface="HGMaruGothicMPRO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30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334286" y="4598127"/>
            <a:ext cx="2043159" cy="104601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7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5280758" y="2306987"/>
            <a:ext cx="2992393" cy="16641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86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4775655" y="4754888"/>
            <a:ext cx="3741331" cy="128643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5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유저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D58D-91DA-C244-599D-EB817435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87" y="1036878"/>
            <a:ext cx="11451439" cy="506461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5909F2-EB60-E21D-F6D4-0503FF3B60E2}"/>
              </a:ext>
            </a:extLst>
          </p:cNvPr>
          <p:cNvSpPr/>
          <p:nvPr/>
        </p:nvSpPr>
        <p:spPr>
          <a:xfrm>
            <a:off x="8784718" y="3230887"/>
            <a:ext cx="3057291" cy="156754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480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7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6113A-5B0D-BEC8-5CA1-30C9DDB54010}"/>
              </a:ext>
            </a:extLst>
          </p:cNvPr>
          <p:cNvSpPr/>
          <p:nvPr/>
        </p:nvSpPr>
        <p:spPr>
          <a:xfrm>
            <a:off x="1066801" y="897334"/>
            <a:ext cx="2886891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F3F09A-3A7A-C7D1-794C-B50493885EEB}"/>
              </a:ext>
            </a:extLst>
          </p:cNvPr>
          <p:cNvSpPr/>
          <p:nvPr/>
        </p:nvSpPr>
        <p:spPr>
          <a:xfrm>
            <a:off x="8019497" y="1316067"/>
            <a:ext cx="3984888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417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/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/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2" name="사각형: 둥근 위쪽 모서리 21"/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3" name="사각형: 둥근 위쪽 모서리 22"/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  <p:sp>
            <p:nvSpPr>
              <p:cNvPr id="24" name="사각형: 둥근 위쪽 모서리 23"/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285737" indent="-285737" algn="ctr">
                  <a:buFont typeface="Arial"/>
                  <a:buChar char="•"/>
                  <a:defRPr/>
                </a:pPr>
                <a:endParaRPr lang="ko-KR" altLang="en-US">
                  <a:solidFill>
                    <a:prstClr val="white"/>
                  </a:solidFill>
                  <a:ea typeface="나눔스퀘어 ExtraBold"/>
                </a:endParaRPr>
              </a:p>
            </p:txBody>
          </p:sp>
        </p:grpSp>
        <p:sp>
          <p:nvSpPr>
            <p:cNvPr id="26" name="사각형: 둥근 위쪽 모서리 25"/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37" indent="-285737" algn="ctr">
                <a:buFont typeface="Arial"/>
                <a:buChar char="•"/>
                <a:defRPr/>
              </a:pPr>
              <a:endParaRPr lang="ko-KR" altLang="en-US">
                <a:solidFill>
                  <a:prstClr val="white"/>
                </a:solidFill>
                <a:ea typeface="나눔스퀘어 ExtraBol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클래스 다이어그램</a:t>
            </a:r>
            <a:r>
              <a:rPr lang="en-US" altLang="ko-KR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2400" b="1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옷 부분</a:t>
            </a:r>
            <a:endParaRPr lang="ko-KR" altLang="en-US" sz="2400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프로젝트 설계</a:t>
            </a:r>
            <a:r>
              <a:rPr lang="en-US" altLang="ko-KR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_</a:t>
            </a:r>
            <a:r>
              <a:rPr lang="ko-KR" altLang="en-US" sz="4000" kern="0"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백엔드</a:t>
            </a:r>
            <a:endParaRPr lang="en-US" altLang="ko-KR" sz="4000" kern="0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7461" y="2945829"/>
            <a:ext cx="4728523" cy="168832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11"/>
          <p:cNvSpPr/>
          <p:nvPr/>
        </p:nvSpPr>
        <p:spPr>
          <a:xfrm>
            <a:off x="4143736" y="1218713"/>
            <a:ext cx="3902984" cy="1437405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  <p:sp>
        <p:nvSpPr>
          <p:cNvPr id="40" name="직사각형 11"/>
          <p:cNvSpPr/>
          <p:nvPr/>
        </p:nvSpPr>
        <p:spPr>
          <a:xfrm>
            <a:off x="4190654" y="4975967"/>
            <a:ext cx="3368389" cy="120112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  <p:sp>
        <p:nvSpPr>
          <p:cNvPr id="41" name="직사각형 11"/>
          <p:cNvSpPr/>
          <p:nvPr/>
        </p:nvSpPr>
        <p:spPr>
          <a:xfrm>
            <a:off x="7455689" y="3240376"/>
            <a:ext cx="4337898" cy="166036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Corbel"/>
              <a:ea typeface="HY엽서L"/>
              <a:cs typeface="HY엽서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옷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BD25B-C0CC-7AC7-CA7E-97EFC011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0" y="961287"/>
            <a:ext cx="11529265" cy="52157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6113A-5B0D-BEC8-5CA1-30C9DDB54010}"/>
              </a:ext>
            </a:extLst>
          </p:cNvPr>
          <p:cNvSpPr/>
          <p:nvPr/>
        </p:nvSpPr>
        <p:spPr>
          <a:xfrm>
            <a:off x="573223" y="4770088"/>
            <a:ext cx="3424013" cy="112662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7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14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5782499" y="274372"/>
            <a:ext cx="616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 데이터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033508-CC91-6EE6-AE60-CEBBB39CDACA}"/>
              </a:ext>
            </a:extLst>
          </p:cNvPr>
          <p:cNvSpPr/>
          <p:nvPr/>
        </p:nvSpPr>
        <p:spPr>
          <a:xfrm>
            <a:off x="2155375" y="2540114"/>
            <a:ext cx="3113312" cy="17183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7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134145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구성 및 역할  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835FD-1FDA-7285-2095-11280C1D901E}"/>
              </a:ext>
            </a:extLst>
          </p:cNvPr>
          <p:cNvSpPr txBox="1"/>
          <p:nvPr/>
        </p:nvSpPr>
        <p:spPr>
          <a:xfrm>
            <a:off x="1168245" y="1760419"/>
            <a:ext cx="823201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최가나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팀장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손승현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부팀장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팀장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조성주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ppt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임규섭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</a:t>
            </a:r>
            <a:endParaRPr lang="en-US" altLang="ko-KR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313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C29D5-EFA0-19F9-6CFF-1F20608BAC7F}"/>
              </a:ext>
            </a:extLst>
          </p:cNvPr>
          <p:cNvSpPr/>
          <p:nvPr/>
        </p:nvSpPr>
        <p:spPr>
          <a:xfrm>
            <a:off x="2294711" y="1414261"/>
            <a:ext cx="3069771" cy="129723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8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453059" y="274372"/>
            <a:ext cx="549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리턴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예외처리 부분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446D1-B533-4EF0-6C47-498335CD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99" y="1312734"/>
            <a:ext cx="8192643" cy="33913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FF58D0-A6F5-46EF-D131-1ABD53BC04E5}"/>
              </a:ext>
            </a:extLst>
          </p:cNvPr>
          <p:cNvSpPr/>
          <p:nvPr/>
        </p:nvSpPr>
        <p:spPr>
          <a:xfrm>
            <a:off x="5725888" y="2758262"/>
            <a:ext cx="4494416" cy="16395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33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로그인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설계</a:t>
            </a:r>
            <a:r>
              <a:rPr lang="en-US" altLang="ko-KR" sz="4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4000" kern="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백엔드</a:t>
            </a:r>
            <a:endParaRPr lang="en-US" altLang="ko-KR" sz="4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79DAC-F920-25FA-F3FC-EB0531F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76" y="816680"/>
            <a:ext cx="9608917" cy="58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1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전체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152939"/>
            <a:ext cx="11084119" cy="55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5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통신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727610"/>
            <a:ext cx="11084119" cy="44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회원가입과 로그인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91" y="1200841"/>
            <a:ext cx="11084119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50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옷장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200841"/>
            <a:ext cx="10348018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6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893782" y="274372"/>
            <a:ext cx="5054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검색 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385805"/>
            <a:ext cx="10348018" cy="51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6556070" y="274372"/>
            <a:ext cx="539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클래스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개별 옷과 마이페이지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33BDC-4C4E-5753-CF71-5B7BF84C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641" y="1200841"/>
            <a:ext cx="10348018" cy="550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1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816681"/>
            <a:ext cx="11771639" cy="6041320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marR="0" lvl="0" indent="-285737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나눔스퀘어 ExtraBold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marR="0" lvl="0" indent="-28573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F711D3-B1A6-8745-4051-A3544FE021D7}"/>
              </a:ext>
            </a:extLst>
          </p:cNvPr>
          <p:cNvSpPr txBox="1"/>
          <p:nvPr/>
        </p:nvSpPr>
        <p:spPr>
          <a:xfrm>
            <a:off x="7863638" y="274372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시퀀스 다이어그램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옷 등록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BCD04-1020-899C-A545-F59C1AAF96D6}"/>
              </a:ext>
            </a:extLst>
          </p:cNvPr>
          <p:cNvSpPr txBox="1"/>
          <p:nvPr/>
        </p:nvSpPr>
        <p:spPr>
          <a:xfrm>
            <a:off x="243463" y="108797"/>
            <a:ext cx="5824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설계</a:t>
            </a: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_</a:t>
            </a:r>
            <a:r>
              <a:rPr kumimoji="0" lang="ko-KR" altLang="en-US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프론트엔드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CFF29B-5761-583E-1D98-AF599B7EA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" y="1203382"/>
            <a:ext cx="10820399" cy="55458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011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02.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개발 과정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310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05.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시현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76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3410323" y="-858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시현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3" name="Screen_Recording_20220623-033757">
            <a:hlinkClick r:id="" action="ppaction://media"/>
            <a:extLst>
              <a:ext uri="{FF2B5EF4-FFF2-40B4-BE49-F238E27FC236}">
                <a16:creationId xmlns:a16="http://schemas.microsoft.com/office/drawing/2014/main" id="{5F3DCF46-CD20-E13B-0696-0CF1CD149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8356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06.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660419" y="2120901"/>
            <a:ext cx="14699951" cy="280076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배운 점 </a:t>
            </a:r>
            <a:r>
              <a:rPr lang="en-US" altLang="ko-KR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&amp; </a:t>
            </a:r>
          </a:p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어려웠던 점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33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343968" y="0"/>
            <a:ext cx="66153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r>
              <a:rPr lang="en-US" altLang="ko-KR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배웠던 점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  <a:p>
            <a:pPr algn="ctr" latinLnBrk="0">
              <a:defRPr/>
            </a:pP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1AF40E-7053-DD40-8883-2267CC9BA04B}"/>
              </a:ext>
            </a:extLst>
          </p:cNvPr>
          <p:cNvSpPr txBox="1"/>
          <p:nvPr/>
        </p:nvSpPr>
        <p:spPr>
          <a:xfrm>
            <a:off x="989861" y="1356068"/>
            <a:ext cx="938517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개발을 하며 요구사항을 수정하거나 클래스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 등을 수정하는 작업이 잦았습니다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설계에 대한 이해도가 부족해 적절한 결과를 도출하는 데 시간이 많이 걸렸습니다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배웠던 점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프로젝트에서 설계가 얼마나 중요한지에 대해 깨닫게 되었습니다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요구사항 명세서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클래스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시퀀스 다이어그램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등을 사용하며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절차적인 설계를 경험했습니다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깃헙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노션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 협업 툴에 대해 이해하게 되었습니다 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010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1AEB119-E24A-43C1-AF44-0724C886079D}"/>
              </a:ext>
            </a:extLst>
          </p:cNvPr>
          <p:cNvSpPr txBox="1"/>
          <p:nvPr/>
        </p:nvSpPr>
        <p:spPr>
          <a:xfrm>
            <a:off x="212900" y="0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2906" y="876378"/>
            <a:ext cx="11771639" cy="5981627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FF0F252-15BF-4D95-B248-9F4583E4CCCA}"/>
                </a:ext>
              </a:extLst>
            </p:cNvPr>
            <p:cNvGrpSpPr/>
            <p:nvPr/>
          </p:nvGrpSpPr>
          <p:grpSpPr>
            <a:xfrm>
              <a:off x="9442907" y="1220286"/>
              <a:ext cx="2051714" cy="215444"/>
              <a:chOff x="9512757" y="369386"/>
              <a:chExt cx="2051714" cy="215444"/>
            </a:xfrm>
          </p:grpSpPr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BB8056D5-B242-49E5-80AB-B993E939574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750964" y="406846"/>
                <a:ext cx="132372" cy="140525"/>
                <a:chOff x="4594" y="900"/>
                <a:chExt cx="276" cy="293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6" name="Freeform 9">
                  <a:extLst>
                    <a:ext uri="{FF2B5EF4-FFF2-40B4-BE49-F238E27FC236}">
                      <a16:creationId xmlns:a16="http://schemas.microsoft.com/office/drawing/2014/main" id="{08C09DD0-CF80-4484-962A-3BC9D79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4" y="900"/>
                  <a:ext cx="102" cy="91"/>
                </a:xfrm>
                <a:custGeom>
                  <a:avLst/>
                  <a:gdLst>
                    <a:gd name="T0" fmla="*/ 72 w 307"/>
                    <a:gd name="T1" fmla="*/ 263 h 273"/>
                    <a:gd name="T2" fmla="*/ 91 w 307"/>
                    <a:gd name="T3" fmla="*/ 236 h 273"/>
                    <a:gd name="T4" fmla="*/ 139 w 307"/>
                    <a:gd name="T5" fmla="*/ 187 h 273"/>
                    <a:gd name="T6" fmla="*/ 193 w 307"/>
                    <a:gd name="T7" fmla="*/ 148 h 273"/>
                    <a:gd name="T8" fmla="*/ 255 w 307"/>
                    <a:gd name="T9" fmla="*/ 119 h 273"/>
                    <a:gd name="T10" fmla="*/ 290 w 307"/>
                    <a:gd name="T11" fmla="*/ 110 h 273"/>
                    <a:gd name="T12" fmla="*/ 299 w 307"/>
                    <a:gd name="T13" fmla="*/ 106 h 273"/>
                    <a:gd name="T14" fmla="*/ 305 w 307"/>
                    <a:gd name="T15" fmla="*/ 97 h 273"/>
                    <a:gd name="T16" fmla="*/ 307 w 307"/>
                    <a:gd name="T17" fmla="*/ 87 h 273"/>
                    <a:gd name="T18" fmla="*/ 303 w 307"/>
                    <a:gd name="T19" fmla="*/ 77 h 273"/>
                    <a:gd name="T20" fmla="*/ 292 w 307"/>
                    <a:gd name="T21" fmla="*/ 60 h 273"/>
                    <a:gd name="T22" fmla="*/ 263 w 307"/>
                    <a:gd name="T23" fmla="*/ 33 h 273"/>
                    <a:gd name="T24" fmla="*/ 227 w 307"/>
                    <a:gd name="T25" fmla="*/ 13 h 273"/>
                    <a:gd name="T26" fmla="*/ 186 w 307"/>
                    <a:gd name="T27" fmla="*/ 1 h 273"/>
                    <a:gd name="T28" fmla="*/ 165 w 307"/>
                    <a:gd name="T29" fmla="*/ 0 h 273"/>
                    <a:gd name="T30" fmla="*/ 131 w 307"/>
                    <a:gd name="T31" fmla="*/ 3 h 273"/>
                    <a:gd name="T32" fmla="*/ 72 w 307"/>
                    <a:gd name="T33" fmla="*/ 27 h 273"/>
                    <a:gd name="T34" fmla="*/ 27 w 307"/>
                    <a:gd name="T35" fmla="*/ 72 h 273"/>
                    <a:gd name="T36" fmla="*/ 3 w 307"/>
                    <a:gd name="T37" fmla="*/ 131 h 273"/>
                    <a:gd name="T38" fmla="*/ 0 w 307"/>
                    <a:gd name="T39" fmla="*/ 164 h 273"/>
                    <a:gd name="T40" fmla="*/ 1 w 307"/>
                    <a:gd name="T41" fmla="*/ 192 h 273"/>
                    <a:gd name="T42" fmla="*/ 20 w 307"/>
                    <a:gd name="T43" fmla="*/ 243 h 273"/>
                    <a:gd name="T44" fmla="*/ 36 w 307"/>
                    <a:gd name="T45" fmla="*/ 266 h 273"/>
                    <a:gd name="T46" fmla="*/ 43 w 307"/>
                    <a:gd name="T47" fmla="*/ 273 h 273"/>
                    <a:gd name="T48" fmla="*/ 53 w 307"/>
                    <a:gd name="T49" fmla="*/ 273 h 273"/>
                    <a:gd name="T50" fmla="*/ 65 w 307"/>
                    <a:gd name="T51" fmla="*/ 271 h 273"/>
                    <a:gd name="T52" fmla="*/ 72 w 307"/>
                    <a:gd name="T53" fmla="*/ 263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3">
                      <a:moveTo>
                        <a:pt x="72" y="263"/>
                      </a:moveTo>
                      <a:lnTo>
                        <a:pt x="91" y="236"/>
                      </a:lnTo>
                      <a:lnTo>
                        <a:pt x="139" y="187"/>
                      </a:lnTo>
                      <a:lnTo>
                        <a:pt x="193" y="148"/>
                      </a:lnTo>
                      <a:lnTo>
                        <a:pt x="255" y="119"/>
                      </a:lnTo>
                      <a:lnTo>
                        <a:pt x="290" y="110"/>
                      </a:lnTo>
                      <a:lnTo>
                        <a:pt x="299" y="106"/>
                      </a:lnTo>
                      <a:lnTo>
                        <a:pt x="305" y="97"/>
                      </a:lnTo>
                      <a:lnTo>
                        <a:pt x="307" y="87"/>
                      </a:lnTo>
                      <a:lnTo>
                        <a:pt x="303" y="77"/>
                      </a:lnTo>
                      <a:lnTo>
                        <a:pt x="292" y="60"/>
                      </a:lnTo>
                      <a:lnTo>
                        <a:pt x="263" y="33"/>
                      </a:lnTo>
                      <a:lnTo>
                        <a:pt x="227" y="13"/>
                      </a:lnTo>
                      <a:lnTo>
                        <a:pt x="186" y="1"/>
                      </a:lnTo>
                      <a:lnTo>
                        <a:pt x="165" y="0"/>
                      </a:lnTo>
                      <a:lnTo>
                        <a:pt x="131" y="3"/>
                      </a:lnTo>
                      <a:lnTo>
                        <a:pt x="72" y="27"/>
                      </a:lnTo>
                      <a:lnTo>
                        <a:pt x="27" y="72"/>
                      </a:lnTo>
                      <a:lnTo>
                        <a:pt x="3" y="131"/>
                      </a:lnTo>
                      <a:lnTo>
                        <a:pt x="0" y="164"/>
                      </a:lnTo>
                      <a:lnTo>
                        <a:pt x="1" y="192"/>
                      </a:lnTo>
                      <a:lnTo>
                        <a:pt x="20" y="243"/>
                      </a:lnTo>
                      <a:lnTo>
                        <a:pt x="36" y="266"/>
                      </a:lnTo>
                      <a:lnTo>
                        <a:pt x="43" y="273"/>
                      </a:lnTo>
                      <a:lnTo>
                        <a:pt x="53" y="273"/>
                      </a:lnTo>
                      <a:lnTo>
                        <a:pt x="65" y="271"/>
                      </a:lnTo>
                      <a:lnTo>
                        <a:pt x="72" y="2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7" name="Freeform 10">
                  <a:extLst>
                    <a:ext uri="{FF2B5EF4-FFF2-40B4-BE49-F238E27FC236}">
                      <a16:creationId xmlns:a16="http://schemas.microsoft.com/office/drawing/2014/main" id="{26986434-D6B0-4E11-AA8A-5CECCB719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900"/>
                  <a:ext cx="102" cy="90"/>
                </a:xfrm>
                <a:custGeom>
                  <a:avLst/>
                  <a:gdLst>
                    <a:gd name="T0" fmla="*/ 143 w 307"/>
                    <a:gd name="T1" fmla="*/ 0 h 271"/>
                    <a:gd name="T2" fmla="*/ 121 w 307"/>
                    <a:gd name="T3" fmla="*/ 1 h 271"/>
                    <a:gd name="T4" fmla="*/ 81 w 307"/>
                    <a:gd name="T5" fmla="*/ 11 h 271"/>
                    <a:gd name="T6" fmla="*/ 46 w 307"/>
                    <a:gd name="T7" fmla="*/ 31 h 271"/>
                    <a:gd name="T8" fmla="*/ 16 w 307"/>
                    <a:gd name="T9" fmla="*/ 60 h 271"/>
                    <a:gd name="T10" fmla="*/ 4 w 307"/>
                    <a:gd name="T11" fmla="*/ 76 h 271"/>
                    <a:gd name="T12" fmla="*/ 0 w 307"/>
                    <a:gd name="T13" fmla="*/ 86 h 271"/>
                    <a:gd name="T14" fmla="*/ 3 w 307"/>
                    <a:gd name="T15" fmla="*/ 96 h 271"/>
                    <a:gd name="T16" fmla="*/ 9 w 307"/>
                    <a:gd name="T17" fmla="*/ 106 h 271"/>
                    <a:gd name="T18" fmla="*/ 19 w 307"/>
                    <a:gd name="T19" fmla="*/ 110 h 271"/>
                    <a:gd name="T20" fmla="*/ 52 w 307"/>
                    <a:gd name="T21" fmla="*/ 119 h 271"/>
                    <a:gd name="T22" fmla="*/ 115 w 307"/>
                    <a:gd name="T23" fmla="*/ 148 h 271"/>
                    <a:gd name="T24" fmla="*/ 170 w 307"/>
                    <a:gd name="T25" fmla="*/ 187 h 271"/>
                    <a:gd name="T26" fmla="*/ 218 w 307"/>
                    <a:gd name="T27" fmla="*/ 234 h 271"/>
                    <a:gd name="T28" fmla="*/ 237 w 307"/>
                    <a:gd name="T29" fmla="*/ 261 h 271"/>
                    <a:gd name="T30" fmla="*/ 245 w 307"/>
                    <a:gd name="T31" fmla="*/ 270 h 271"/>
                    <a:gd name="T32" fmla="*/ 255 w 307"/>
                    <a:gd name="T33" fmla="*/ 271 h 271"/>
                    <a:gd name="T34" fmla="*/ 266 w 307"/>
                    <a:gd name="T35" fmla="*/ 270 h 271"/>
                    <a:gd name="T36" fmla="*/ 274 w 307"/>
                    <a:gd name="T37" fmla="*/ 263 h 271"/>
                    <a:gd name="T38" fmla="*/ 289 w 307"/>
                    <a:gd name="T39" fmla="*/ 241 h 271"/>
                    <a:gd name="T40" fmla="*/ 306 w 307"/>
                    <a:gd name="T41" fmla="*/ 191 h 271"/>
                    <a:gd name="T42" fmla="*/ 307 w 307"/>
                    <a:gd name="T43" fmla="*/ 164 h 271"/>
                    <a:gd name="T44" fmla="*/ 306 w 307"/>
                    <a:gd name="T45" fmla="*/ 131 h 271"/>
                    <a:gd name="T46" fmla="*/ 280 w 307"/>
                    <a:gd name="T47" fmla="*/ 72 h 271"/>
                    <a:gd name="T48" fmla="*/ 235 w 307"/>
                    <a:gd name="T49" fmla="*/ 27 h 271"/>
                    <a:gd name="T50" fmla="*/ 178 w 307"/>
                    <a:gd name="T51" fmla="*/ 3 h 271"/>
                    <a:gd name="T52" fmla="*/ 143 w 307"/>
                    <a:gd name="T53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07" h="271">
                      <a:moveTo>
                        <a:pt x="143" y="0"/>
                      </a:moveTo>
                      <a:lnTo>
                        <a:pt x="121" y="1"/>
                      </a:lnTo>
                      <a:lnTo>
                        <a:pt x="81" y="11"/>
                      </a:lnTo>
                      <a:lnTo>
                        <a:pt x="46" y="31"/>
                      </a:lnTo>
                      <a:lnTo>
                        <a:pt x="16" y="60"/>
                      </a:lnTo>
                      <a:lnTo>
                        <a:pt x="4" y="76"/>
                      </a:lnTo>
                      <a:lnTo>
                        <a:pt x="0" y="86"/>
                      </a:lnTo>
                      <a:lnTo>
                        <a:pt x="3" y="96"/>
                      </a:lnTo>
                      <a:lnTo>
                        <a:pt x="9" y="106"/>
                      </a:lnTo>
                      <a:lnTo>
                        <a:pt x="19" y="110"/>
                      </a:lnTo>
                      <a:lnTo>
                        <a:pt x="52" y="119"/>
                      </a:lnTo>
                      <a:lnTo>
                        <a:pt x="115" y="148"/>
                      </a:lnTo>
                      <a:lnTo>
                        <a:pt x="170" y="187"/>
                      </a:lnTo>
                      <a:lnTo>
                        <a:pt x="218" y="234"/>
                      </a:lnTo>
                      <a:lnTo>
                        <a:pt x="237" y="261"/>
                      </a:lnTo>
                      <a:lnTo>
                        <a:pt x="245" y="270"/>
                      </a:lnTo>
                      <a:lnTo>
                        <a:pt x="255" y="271"/>
                      </a:lnTo>
                      <a:lnTo>
                        <a:pt x="266" y="270"/>
                      </a:lnTo>
                      <a:lnTo>
                        <a:pt x="274" y="263"/>
                      </a:lnTo>
                      <a:lnTo>
                        <a:pt x="289" y="241"/>
                      </a:lnTo>
                      <a:lnTo>
                        <a:pt x="306" y="191"/>
                      </a:lnTo>
                      <a:lnTo>
                        <a:pt x="307" y="164"/>
                      </a:lnTo>
                      <a:lnTo>
                        <a:pt x="306" y="131"/>
                      </a:lnTo>
                      <a:lnTo>
                        <a:pt x="280" y="72"/>
                      </a:lnTo>
                      <a:lnTo>
                        <a:pt x="235" y="27"/>
                      </a:lnTo>
                      <a:lnTo>
                        <a:pt x="178" y="3"/>
                      </a:lnTo>
                      <a:lnTo>
                        <a:pt x="1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:a16="http://schemas.microsoft.com/office/drawing/2014/main" id="{D848C0C3-37F4-4450-8A7A-C66672BAD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12" y="947"/>
                  <a:ext cx="241" cy="246"/>
                </a:xfrm>
                <a:custGeom>
                  <a:avLst/>
                  <a:gdLst>
                    <a:gd name="T0" fmla="*/ 722 w 725"/>
                    <a:gd name="T1" fmla="*/ 313 h 737"/>
                    <a:gd name="T2" fmla="*/ 679 w 725"/>
                    <a:gd name="T3" fmla="*/ 187 h 737"/>
                    <a:gd name="T4" fmla="*/ 604 w 725"/>
                    <a:gd name="T5" fmla="*/ 90 h 737"/>
                    <a:gd name="T6" fmla="*/ 459 w 725"/>
                    <a:gd name="T7" fmla="*/ 13 h 737"/>
                    <a:gd name="T8" fmla="*/ 390 w 725"/>
                    <a:gd name="T9" fmla="*/ 1 h 737"/>
                    <a:gd name="T10" fmla="*/ 334 w 725"/>
                    <a:gd name="T11" fmla="*/ 1 h 737"/>
                    <a:gd name="T12" fmla="*/ 263 w 725"/>
                    <a:gd name="T13" fmla="*/ 13 h 737"/>
                    <a:gd name="T14" fmla="*/ 120 w 725"/>
                    <a:gd name="T15" fmla="*/ 92 h 737"/>
                    <a:gd name="T16" fmla="*/ 45 w 725"/>
                    <a:gd name="T17" fmla="*/ 188 h 737"/>
                    <a:gd name="T18" fmla="*/ 3 w 725"/>
                    <a:gd name="T19" fmla="*/ 313 h 737"/>
                    <a:gd name="T20" fmla="*/ 2 w 725"/>
                    <a:gd name="T21" fmla="*/ 399 h 737"/>
                    <a:gd name="T22" fmla="*/ 51 w 725"/>
                    <a:gd name="T23" fmla="*/ 543 h 737"/>
                    <a:gd name="T24" fmla="*/ 123 w 725"/>
                    <a:gd name="T25" fmla="*/ 630 h 737"/>
                    <a:gd name="T26" fmla="*/ 84 w 725"/>
                    <a:gd name="T27" fmla="*/ 687 h 737"/>
                    <a:gd name="T28" fmla="*/ 103 w 725"/>
                    <a:gd name="T29" fmla="*/ 729 h 737"/>
                    <a:gd name="T30" fmla="*/ 126 w 725"/>
                    <a:gd name="T31" fmla="*/ 737 h 737"/>
                    <a:gd name="T32" fmla="*/ 153 w 725"/>
                    <a:gd name="T33" fmla="*/ 727 h 737"/>
                    <a:gd name="T34" fmla="*/ 189 w 725"/>
                    <a:gd name="T35" fmla="*/ 677 h 737"/>
                    <a:gd name="T36" fmla="*/ 316 w 725"/>
                    <a:gd name="T37" fmla="*/ 719 h 737"/>
                    <a:gd name="T38" fmla="*/ 409 w 725"/>
                    <a:gd name="T39" fmla="*/ 719 h 737"/>
                    <a:gd name="T40" fmla="*/ 536 w 725"/>
                    <a:gd name="T41" fmla="*/ 677 h 737"/>
                    <a:gd name="T42" fmla="*/ 572 w 725"/>
                    <a:gd name="T43" fmla="*/ 727 h 737"/>
                    <a:gd name="T44" fmla="*/ 599 w 725"/>
                    <a:gd name="T45" fmla="*/ 737 h 737"/>
                    <a:gd name="T46" fmla="*/ 622 w 725"/>
                    <a:gd name="T47" fmla="*/ 729 h 737"/>
                    <a:gd name="T48" fmla="*/ 640 w 725"/>
                    <a:gd name="T49" fmla="*/ 687 h 737"/>
                    <a:gd name="T50" fmla="*/ 602 w 725"/>
                    <a:gd name="T51" fmla="*/ 630 h 737"/>
                    <a:gd name="T52" fmla="*/ 674 w 725"/>
                    <a:gd name="T53" fmla="*/ 543 h 737"/>
                    <a:gd name="T54" fmla="*/ 723 w 725"/>
                    <a:gd name="T55" fmla="*/ 399 h 737"/>
                    <a:gd name="T56" fmla="*/ 363 w 725"/>
                    <a:gd name="T57" fmla="*/ 619 h 737"/>
                    <a:gd name="T58" fmla="*/ 285 w 725"/>
                    <a:gd name="T59" fmla="*/ 608 h 737"/>
                    <a:gd name="T60" fmla="*/ 197 w 725"/>
                    <a:gd name="T61" fmla="*/ 561 h 737"/>
                    <a:gd name="T62" fmla="*/ 133 w 725"/>
                    <a:gd name="T63" fmla="*/ 484 h 737"/>
                    <a:gd name="T64" fmla="*/ 103 w 725"/>
                    <a:gd name="T65" fmla="*/ 386 h 737"/>
                    <a:gd name="T66" fmla="*/ 103 w 725"/>
                    <a:gd name="T67" fmla="*/ 328 h 737"/>
                    <a:gd name="T68" fmla="*/ 133 w 725"/>
                    <a:gd name="T69" fmla="*/ 237 h 737"/>
                    <a:gd name="T70" fmla="*/ 188 w 725"/>
                    <a:gd name="T71" fmla="*/ 166 h 737"/>
                    <a:gd name="T72" fmla="*/ 292 w 725"/>
                    <a:gd name="T73" fmla="*/ 110 h 737"/>
                    <a:gd name="T74" fmla="*/ 342 w 725"/>
                    <a:gd name="T75" fmla="*/ 102 h 737"/>
                    <a:gd name="T76" fmla="*/ 381 w 725"/>
                    <a:gd name="T77" fmla="*/ 102 h 737"/>
                    <a:gd name="T78" fmla="*/ 431 w 725"/>
                    <a:gd name="T79" fmla="*/ 109 h 737"/>
                    <a:gd name="T80" fmla="*/ 536 w 725"/>
                    <a:gd name="T81" fmla="*/ 166 h 737"/>
                    <a:gd name="T82" fmla="*/ 592 w 725"/>
                    <a:gd name="T83" fmla="*/ 237 h 737"/>
                    <a:gd name="T84" fmla="*/ 622 w 725"/>
                    <a:gd name="T85" fmla="*/ 328 h 737"/>
                    <a:gd name="T86" fmla="*/ 622 w 725"/>
                    <a:gd name="T87" fmla="*/ 386 h 737"/>
                    <a:gd name="T88" fmla="*/ 592 w 725"/>
                    <a:gd name="T89" fmla="*/ 484 h 737"/>
                    <a:gd name="T90" fmla="*/ 529 w 725"/>
                    <a:gd name="T91" fmla="*/ 561 h 737"/>
                    <a:gd name="T92" fmla="*/ 441 w 725"/>
                    <a:gd name="T93" fmla="*/ 608 h 737"/>
                    <a:gd name="T94" fmla="*/ 363 w 725"/>
                    <a:gd name="T95" fmla="*/ 619 h 7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25" h="737">
                      <a:moveTo>
                        <a:pt x="725" y="361"/>
                      </a:moveTo>
                      <a:lnTo>
                        <a:pt x="722" y="313"/>
                      </a:lnTo>
                      <a:lnTo>
                        <a:pt x="699" y="225"/>
                      </a:lnTo>
                      <a:lnTo>
                        <a:pt x="679" y="187"/>
                      </a:lnTo>
                      <a:lnTo>
                        <a:pt x="659" y="151"/>
                      </a:lnTo>
                      <a:lnTo>
                        <a:pt x="604" y="90"/>
                      </a:lnTo>
                      <a:lnTo>
                        <a:pt x="536" y="44"/>
                      </a:lnTo>
                      <a:lnTo>
                        <a:pt x="459" y="13"/>
                      </a:lnTo>
                      <a:lnTo>
                        <a:pt x="418" y="4"/>
                      </a:lnTo>
                      <a:lnTo>
                        <a:pt x="390" y="1"/>
                      </a:lnTo>
                      <a:lnTo>
                        <a:pt x="363" y="0"/>
                      </a:lnTo>
                      <a:lnTo>
                        <a:pt x="334" y="1"/>
                      </a:lnTo>
                      <a:lnTo>
                        <a:pt x="305" y="5"/>
                      </a:lnTo>
                      <a:lnTo>
                        <a:pt x="263" y="13"/>
                      </a:lnTo>
                      <a:lnTo>
                        <a:pt x="187" y="44"/>
                      </a:lnTo>
                      <a:lnTo>
                        <a:pt x="120" y="92"/>
                      </a:lnTo>
                      <a:lnTo>
                        <a:pt x="67" y="152"/>
                      </a:lnTo>
                      <a:lnTo>
                        <a:pt x="45" y="188"/>
                      </a:lnTo>
                      <a:lnTo>
                        <a:pt x="25" y="227"/>
                      </a:lnTo>
                      <a:lnTo>
                        <a:pt x="3" y="313"/>
                      </a:lnTo>
                      <a:lnTo>
                        <a:pt x="0" y="361"/>
                      </a:lnTo>
                      <a:lnTo>
                        <a:pt x="2" y="399"/>
                      </a:lnTo>
                      <a:lnTo>
                        <a:pt x="19" y="476"/>
                      </a:lnTo>
                      <a:lnTo>
                        <a:pt x="51" y="543"/>
                      </a:lnTo>
                      <a:lnTo>
                        <a:pt x="96" y="604"/>
                      </a:lnTo>
                      <a:lnTo>
                        <a:pt x="123" y="630"/>
                      </a:lnTo>
                      <a:lnTo>
                        <a:pt x="93" y="673"/>
                      </a:lnTo>
                      <a:lnTo>
                        <a:pt x="84" y="687"/>
                      </a:lnTo>
                      <a:lnTo>
                        <a:pt x="90" y="719"/>
                      </a:lnTo>
                      <a:lnTo>
                        <a:pt x="103" y="729"/>
                      </a:lnTo>
                      <a:lnTo>
                        <a:pt x="113" y="736"/>
                      </a:lnTo>
                      <a:lnTo>
                        <a:pt x="126" y="737"/>
                      </a:lnTo>
                      <a:lnTo>
                        <a:pt x="136" y="736"/>
                      </a:lnTo>
                      <a:lnTo>
                        <a:pt x="153" y="727"/>
                      </a:lnTo>
                      <a:lnTo>
                        <a:pt x="159" y="720"/>
                      </a:lnTo>
                      <a:lnTo>
                        <a:pt x="189" y="677"/>
                      </a:lnTo>
                      <a:lnTo>
                        <a:pt x="230" y="696"/>
                      </a:lnTo>
                      <a:lnTo>
                        <a:pt x="316" y="719"/>
                      </a:lnTo>
                      <a:lnTo>
                        <a:pt x="363" y="720"/>
                      </a:lnTo>
                      <a:lnTo>
                        <a:pt x="409" y="719"/>
                      </a:lnTo>
                      <a:lnTo>
                        <a:pt x="495" y="696"/>
                      </a:lnTo>
                      <a:lnTo>
                        <a:pt x="536" y="677"/>
                      </a:lnTo>
                      <a:lnTo>
                        <a:pt x="566" y="720"/>
                      </a:lnTo>
                      <a:lnTo>
                        <a:pt x="572" y="727"/>
                      </a:lnTo>
                      <a:lnTo>
                        <a:pt x="589" y="736"/>
                      </a:lnTo>
                      <a:lnTo>
                        <a:pt x="599" y="737"/>
                      </a:lnTo>
                      <a:lnTo>
                        <a:pt x="612" y="736"/>
                      </a:lnTo>
                      <a:lnTo>
                        <a:pt x="622" y="729"/>
                      </a:lnTo>
                      <a:lnTo>
                        <a:pt x="635" y="719"/>
                      </a:lnTo>
                      <a:lnTo>
                        <a:pt x="640" y="687"/>
                      </a:lnTo>
                      <a:lnTo>
                        <a:pt x="633" y="673"/>
                      </a:lnTo>
                      <a:lnTo>
                        <a:pt x="602" y="630"/>
                      </a:lnTo>
                      <a:lnTo>
                        <a:pt x="630" y="604"/>
                      </a:lnTo>
                      <a:lnTo>
                        <a:pt x="674" y="543"/>
                      </a:lnTo>
                      <a:lnTo>
                        <a:pt x="706" y="476"/>
                      </a:lnTo>
                      <a:lnTo>
                        <a:pt x="723" y="399"/>
                      </a:lnTo>
                      <a:lnTo>
                        <a:pt x="725" y="361"/>
                      </a:lnTo>
                      <a:close/>
                      <a:moveTo>
                        <a:pt x="363" y="619"/>
                      </a:moveTo>
                      <a:lnTo>
                        <a:pt x="335" y="619"/>
                      </a:lnTo>
                      <a:lnTo>
                        <a:pt x="285" y="608"/>
                      </a:lnTo>
                      <a:lnTo>
                        <a:pt x="239" y="589"/>
                      </a:lnTo>
                      <a:lnTo>
                        <a:pt x="197" y="561"/>
                      </a:lnTo>
                      <a:lnTo>
                        <a:pt x="161" y="526"/>
                      </a:lnTo>
                      <a:lnTo>
                        <a:pt x="133" y="484"/>
                      </a:lnTo>
                      <a:lnTo>
                        <a:pt x="113" y="438"/>
                      </a:lnTo>
                      <a:lnTo>
                        <a:pt x="103" y="386"/>
                      </a:lnTo>
                      <a:lnTo>
                        <a:pt x="101" y="361"/>
                      </a:lnTo>
                      <a:lnTo>
                        <a:pt x="103" y="328"/>
                      </a:lnTo>
                      <a:lnTo>
                        <a:pt x="120" y="266"/>
                      </a:lnTo>
                      <a:lnTo>
                        <a:pt x="133" y="237"/>
                      </a:lnTo>
                      <a:lnTo>
                        <a:pt x="149" y="211"/>
                      </a:lnTo>
                      <a:lnTo>
                        <a:pt x="188" y="166"/>
                      </a:lnTo>
                      <a:lnTo>
                        <a:pt x="237" y="133"/>
                      </a:lnTo>
                      <a:lnTo>
                        <a:pt x="292" y="110"/>
                      </a:lnTo>
                      <a:lnTo>
                        <a:pt x="322" y="105"/>
                      </a:lnTo>
                      <a:lnTo>
                        <a:pt x="342" y="102"/>
                      </a:lnTo>
                      <a:lnTo>
                        <a:pt x="363" y="100"/>
                      </a:lnTo>
                      <a:lnTo>
                        <a:pt x="381" y="102"/>
                      </a:lnTo>
                      <a:lnTo>
                        <a:pt x="400" y="103"/>
                      </a:lnTo>
                      <a:lnTo>
                        <a:pt x="431" y="109"/>
                      </a:lnTo>
                      <a:lnTo>
                        <a:pt x="487" y="132"/>
                      </a:lnTo>
                      <a:lnTo>
                        <a:pt x="536" y="166"/>
                      </a:lnTo>
                      <a:lnTo>
                        <a:pt x="576" y="211"/>
                      </a:lnTo>
                      <a:lnTo>
                        <a:pt x="592" y="237"/>
                      </a:lnTo>
                      <a:lnTo>
                        <a:pt x="605" y="264"/>
                      </a:lnTo>
                      <a:lnTo>
                        <a:pt x="622" y="328"/>
                      </a:lnTo>
                      <a:lnTo>
                        <a:pt x="624" y="361"/>
                      </a:lnTo>
                      <a:lnTo>
                        <a:pt x="622" y="386"/>
                      </a:lnTo>
                      <a:lnTo>
                        <a:pt x="612" y="438"/>
                      </a:lnTo>
                      <a:lnTo>
                        <a:pt x="592" y="484"/>
                      </a:lnTo>
                      <a:lnTo>
                        <a:pt x="563" y="526"/>
                      </a:lnTo>
                      <a:lnTo>
                        <a:pt x="529" y="561"/>
                      </a:lnTo>
                      <a:lnTo>
                        <a:pt x="487" y="589"/>
                      </a:lnTo>
                      <a:lnTo>
                        <a:pt x="441" y="608"/>
                      </a:lnTo>
                      <a:lnTo>
                        <a:pt x="389" y="619"/>
                      </a:lnTo>
                      <a:lnTo>
                        <a:pt x="363" y="6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:a16="http://schemas.microsoft.com/office/drawing/2014/main" id="{EA9B87A2-5E21-4AA8-8DC6-A1D53233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6" y="1006"/>
                  <a:ext cx="70" cy="99"/>
                </a:xfrm>
                <a:custGeom>
                  <a:avLst/>
                  <a:gdLst>
                    <a:gd name="T0" fmla="*/ 194 w 209"/>
                    <a:gd name="T1" fmla="*/ 245 h 298"/>
                    <a:gd name="T2" fmla="*/ 95 w 209"/>
                    <a:gd name="T3" fmla="*/ 183 h 298"/>
                    <a:gd name="T4" fmla="*/ 91 w 209"/>
                    <a:gd name="T5" fmla="*/ 167 h 298"/>
                    <a:gd name="T6" fmla="*/ 78 w 209"/>
                    <a:gd name="T7" fmla="*/ 156 h 298"/>
                    <a:gd name="T8" fmla="*/ 83 w 209"/>
                    <a:gd name="T9" fmla="*/ 31 h 298"/>
                    <a:gd name="T10" fmla="*/ 82 w 209"/>
                    <a:gd name="T11" fmla="*/ 19 h 298"/>
                    <a:gd name="T12" fmla="*/ 66 w 209"/>
                    <a:gd name="T13" fmla="*/ 3 h 298"/>
                    <a:gd name="T14" fmla="*/ 54 w 209"/>
                    <a:gd name="T15" fmla="*/ 0 h 298"/>
                    <a:gd name="T16" fmla="*/ 43 w 209"/>
                    <a:gd name="T17" fmla="*/ 2 h 298"/>
                    <a:gd name="T18" fmla="*/ 27 w 209"/>
                    <a:gd name="T19" fmla="*/ 18 h 298"/>
                    <a:gd name="T20" fmla="*/ 26 w 209"/>
                    <a:gd name="T21" fmla="*/ 29 h 298"/>
                    <a:gd name="T22" fmla="*/ 20 w 209"/>
                    <a:gd name="T23" fmla="*/ 153 h 298"/>
                    <a:gd name="T24" fmla="*/ 11 w 209"/>
                    <a:gd name="T25" fmla="*/ 160 h 298"/>
                    <a:gd name="T26" fmla="*/ 1 w 209"/>
                    <a:gd name="T27" fmla="*/ 180 h 298"/>
                    <a:gd name="T28" fmla="*/ 0 w 209"/>
                    <a:gd name="T29" fmla="*/ 192 h 298"/>
                    <a:gd name="T30" fmla="*/ 1 w 209"/>
                    <a:gd name="T31" fmla="*/ 202 h 298"/>
                    <a:gd name="T32" fmla="*/ 8 w 209"/>
                    <a:gd name="T33" fmla="*/ 219 h 298"/>
                    <a:gd name="T34" fmla="*/ 21 w 209"/>
                    <a:gd name="T35" fmla="*/ 232 h 298"/>
                    <a:gd name="T36" fmla="*/ 39 w 209"/>
                    <a:gd name="T37" fmla="*/ 239 h 298"/>
                    <a:gd name="T38" fmla="*/ 49 w 209"/>
                    <a:gd name="T39" fmla="*/ 241 h 298"/>
                    <a:gd name="T40" fmla="*/ 59 w 209"/>
                    <a:gd name="T41" fmla="*/ 239 h 298"/>
                    <a:gd name="T42" fmla="*/ 69 w 209"/>
                    <a:gd name="T43" fmla="*/ 235 h 298"/>
                    <a:gd name="T44" fmla="*/ 164 w 209"/>
                    <a:gd name="T45" fmla="*/ 294 h 298"/>
                    <a:gd name="T46" fmla="*/ 171 w 209"/>
                    <a:gd name="T47" fmla="*/ 298 h 298"/>
                    <a:gd name="T48" fmla="*/ 180 w 209"/>
                    <a:gd name="T49" fmla="*/ 298 h 298"/>
                    <a:gd name="T50" fmla="*/ 187 w 209"/>
                    <a:gd name="T51" fmla="*/ 298 h 298"/>
                    <a:gd name="T52" fmla="*/ 199 w 209"/>
                    <a:gd name="T53" fmla="*/ 291 h 298"/>
                    <a:gd name="T54" fmla="*/ 205 w 209"/>
                    <a:gd name="T55" fmla="*/ 285 h 298"/>
                    <a:gd name="T56" fmla="*/ 209 w 209"/>
                    <a:gd name="T57" fmla="*/ 274 h 298"/>
                    <a:gd name="T58" fmla="*/ 203 w 209"/>
                    <a:gd name="T59" fmla="*/ 252 h 298"/>
                    <a:gd name="T60" fmla="*/ 194 w 209"/>
                    <a:gd name="T61" fmla="*/ 245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9" h="298">
                      <a:moveTo>
                        <a:pt x="194" y="245"/>
                      </a:moveTo>
                      <a:lnTo>
                        <a:pt x="95" y="183"/>
                      </a:lnTo>
                      <a:lnTo>
                        <a:pt x="91" y="167"/>
                      </a:lnTo>
                      <a:lnTo>
                        <a:pt x="78" y="156"/>
                      </a:lnTo>
                      <a:lnTo>
                        <a:pt x="83" y="31"/>
                      </a:lnTo>
                      <a:lnTo>
                        <a:pt x="82" y="19"/>
                      </a:lnTo>
                      <a:lnTo>
                        <a:pt x="66" y="3"/>
                      </a:lnTo>
                      <a:lnTo>
                        <a:pt x="54" y="0"/>
                      </a:lnTo>
                      <a:lnTo>
                        <a:pt x="43" y="2"/>
                      </a:lnTo>
                      <a:lnTo>
                        <a:pt x="27" y="18"/>
                      </a:lnTo>
                      <a:lnTo>
                        <a:pt x="26" y="29"/>
                      </a:lnTo>
                      <a:lnTo>
                        <a:pt x="20" y="153"/>
                      </a:lnTo>
                      <a:lnTo>
                        <a:pt x="11" y="160"/>
                      </a:lnTo>
                      <a:lnTo>
                        <a:pt x="1" y="180"/>
                      </a:lnTo>
                      <a:lnTo>
                        <a:pt x="0" y="192"/>
                      </a:lnTo>
                      <a:lnTo>
                        <a:pt x="1" y="202"/>
                      </a:lnTo>
                      <a:lnTo>
                        <a:pt x="8" y="219"/>
                      </a:lnTo>
                      <a:lnTo>
                        <a:pt x="21" y="232"/>
                      </a:lnTo>
                      <a:lnTo>
                        <a:pt x="39" y="239"/>
                      </a:lnTo>
                      <a:lnTo>
                        <a:pt x="49" y="241"/>
                      </a:lnTo>
                      <a:lnTo>
                        <a:pt x="59" y="239"/>
                      </a:lnTo>
                      <a:lnTo>
                        <a:pt x="69" y="235"/>
                      </a:lnTo>
                      <a:lnTo>
                        <a:pt x="164" y="294"/>
                      </a:lnTo>
                      <a:lnTo>
                        <a:pt x="171" y="298"/>
                      </a:lnTo>
                      <a:lnTo>
                        <a:pt x="180" y="298"/>
                      </a:lnTo>
                      <a:lnTo>
                        <a:pt x="187" y="298"/>
                      </a:lnTo>
                      <a:lnTo>
                        <a:pt x="199" y="291"/>
                      </a:lnTo>
                      <a:lnTo>
                        <a:pt x="205" y="285"/>
                      </a:lnTo>
                      <a:lnTo>
                        <a:pt x="209" y="274"/>
                      </a:lnTo>
                      <a:lnTo>
                        <a:pt x="203" y="252"/>
                      </a:lnTo>
                      <a:lnTo>
                        <a:pt x="194" y="2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grpSp>
            <p:nvGrpSpPr>
              <p:cNvPr id="8" name="Group 19">
                <a:extLst>
                  <a:ext uri="{FF2B5EF4-FFF2-40B4-BE49-F238E27FC236}">
                    <a16:creationId xmlns:a16="http://schemas.microsoft.com/office/drawing/2014/main" id="{81366DDA-0813-46E5-AA03-6ABA036A938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506302" y="406846"/>
                <a:ext cx="140525" cy="140525"/>
                <a:chOff x="1747" y="423"/>
                <a:chExt cx="575" cy="575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13" name="Freeform 20">
                  <a:extLst>
                    <a:ext uri="{FF2B5EF4-FFF2-40B4-BE49-F238E27FC236}">
                      <a16:creationId xmlns:a16="http://schemas.microsoft.com/office/drawing/2014/main" id="{F859DD59-D171-455E-A9DC-FE4B000E4F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9" y="577"/>
                  <a:ext cx="271" cy="270"/>
                </a:xfrm>
                <a:custGeom>
                  <a:avLst/>
                  <a:gdLst>
                    <a:gd name="T0" fmla="*/ 148 w 811"/>
                    <a:gd name="T1" fmla="*/ 0 h 811"/>
                    <a:gd name="T2" fmla="*/ 65 w 811"/>
                    <a:gd name="T3" fmla="*/ 24 h 811"/>
                    <a:gd name="T4" fmla="*/ 1 w 811"/>
                    <a:gd name="T5" fmla="*/ 118 h 811"/>
                    <a:gd name="T6" fmla="*/ 0 w 811"/>
                    <a:gd name="T7" fmla="*/ 663 h 811"/>
                    <a:gd name="T8" fmla="*/ 24 w 811"/>
                    <a:gd name="T9" fmla="*/ 746 h 811"/>
                    <a:gd name="T10" fmla="*/ 118 w 811"/>
                    <a:gd name="T11" fmla="*/ 808 h 811"/>
                    <a:gd name="T12" fmla="*/ 663 w 811"/>
                    <a:gd name="T13" fmla="*/ 811 h 811"/>
                    <a:gd name="T14" fmla="*/ 746 w 811"/>
                    <a:gd name="T15" fmla="*/ 787 h 811"/>
                    <a:gd name="T16" fmla="*/ 810 w 811"/>
                    <a:gd name="T17" fmla="*/ 693 h 811"/>
                    <a:gd name="T18" fmla="*/ 811 w 811"/>
                    <a:gd name="T19" fmla="*/ 148 h 811"/>
                    <a:gd name="T20" fmla="*/ 787 w 811"/>
                    <a:gd name="T21" fmla="*/ 65 h 811"/>
                    <a:gd name="T22" fmla="*/ 693 w 811"/>
                    <a:gd name="T23" fmla="*/ 1 h 811"/>
                    <a:gd name="T24" fmla="*/ 405 w 811"/>
                    <a:gd name="T25" fmla="*/ 673 h 811"/>
                    <a:gd name="T26" fmla="*/ 326 w 811"/>
                    <a:gd name="T27" fmla="*/ 661 h 811"/>
                    <a:gd name="T28" fmla="*/ 235 w 811"/>
                    <a:gd name="T29" fmla="*/ 611 h 811"/>
                    <a:gd name="T30" fmla="*/ 170 w 811"/>
                    <a:gd name="T31" fmla="*/ 533 h 811"/>
                    <a:gd name="T32" fmla="*/ 140 w 811"/>
                    <a:gd name="T33" fmla="*/ 432 h 811"/>
                    <a:gd name="T34" fmla="*/ 140 w 811"/>
                    <a:gd name="T35" fmla="*/ 377 h 811"/>
                    <a:gd name="T36" fmla="*/ 170 w 811"/>
                    <a:gd name="T37" fmla="*/ 278 h 811"/>
                    <a:gd name="T38" fmla="*/ 235 w 811"/>
                    <a:gd name="T39" fmla="*/ 199 h 811"/>
                    <a:gd name="T40" fmla="*/ 326 w 811"/>
                    <a:gd name="T41" fmla="*/ 150 h 811"/>
                    <a:gd name="T42" fmla="*/ 405 w 811"/>
                    <a:gd name="T43" fmla="*/ 138 h 811"/>
                    <a:gd name="T44" fmla="*/ 486 w 811"/>
                    <a:gd name="T45" fmla="*/ 150 h 811"/>
                    <a:gd name="T46" fmla="*/ 575 w 811"/>
                    <a:gd name="T47" fmla="*/ 199 h 811"/>
                    <a:gd name="T48" fmla="*/ 641 w 811"/>
                    <a:gd name="T49" fmla="*/ 278 h 811"/>
                    <a:gd name="T50" fmla="*/ 671 w 811"/>
                    <a:gd name="T51" fmla="*/ 377 h 811"/>
                    <a:gd name="T52" fmla="*/ 671 w 811"/>
                    <a:gd name="T53" fmla="*/ 432 h 811"/>
                    <a:gd name="T54" fmla="*/ 641 w 811"/>
                    <a:gd name="T55" fmla="*/ 533 h 811"/>
                    <a:gd name="T56" fmla="*/ 575 w 811"/>
                    <a:gd name="T57" fmla="*/ 611 h 811"/>
                    <a:gd name="T58" fmla="*/ 486 w 811"/>
                    <a:gd name="T59" fmla="*/ 661 h 811"/>
                    <a:gd name="T60" fmla="*/ 405 w 811"/>
                    <a:gd name="T61" fmla="*/ 673 h 811"/>
                    <a:gd name="T62" fmla="*/ 669 w 811"/>
                    <a:gd name="T63" fmla="*/ 193 h 811"/>
                    <a:gd name="T64" fmla="*/ 628 w 811"/>
                    <a:gd name="T65" fmla="*/ 166 h 811"/>
                    <a:gd name="T66" fmla="*/ 618 w 811"/>
                    <a:gd name="T67" fmla="*/ 130 h 811"/>
                    <a:gd name="T68" fmla="*/ 628 w 811"/>
                    <a:gd name="T69" fmla="*/ 95 h 811"/>
                    <a:gd name="T70" fmla="*/ 669 w 811"/>
                    <a:gd name="T71" fmla="*/ 68 h 811"/>
                    <a:gd name="T72" fmla="*/ 695 w 811"/>
                    <a:gd name="T73" fmla="*/ 68 h 811"/>
                    <a:gd name="T74" fmla="*/ 733 w 811"/>
                    <a:gd name="T75" fmla="*/ 95 h 811"/>
                    <a:gd name="T76" fmla="*/ 745 w 811"/>
                    <a:gd name="T77" fmla="*/ 130 h 811"/>
                    <a:gd name="T78" fmla="*/ 733 w 811"/>
                    <a:gd name="T79" fmla="*/ 166 h 811"/>
                    <a:gd name="T80" fmla="*/ 695 w 811"/>
                    <a:gd name="T81" fmla="*/ 193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11" h="811">
                      <a:moveTo>
                        <a:pt x="663" y="0"/>
                      </a:moveTo>
                      <a:lnTo>
                        <a:pt x="148" y="0"/>
                      </a:lnTo>
                      <a:lnTo>
                        <a:pt x="118" y="1"/>
                      </a:lnTo>
                      <a:lnTo>
                        <a:pt x="65" y="24"/>
                      </a:lnTo>
                      <a:lnTo>
                        <a:pt x="24" y="65"/>
                      </a:lnTo>
                      <a:lnTo>
                        <a:pt x="1" y="118"/>
                      </a:lnTo>
                      <a:lnTo>
                        <a:pt x="0" y="148"/>
                      </a:lnTo>
                      <a:lnTo>
                        <a:pt x="0" y="663"/>
                      </a:lnTo>
                      <a:lnTo>
                        <a:pt x="1" y="693"/>
                      </a:lnTo>
                      <a:lnTo>
                        <a:pt x="24" y="746"/>
                      </a:lnTo>
                      <a:lnTo>
                        <a:pt x="65" y="787"/>
                      </a:lnTo>
                      <a:lnTo>
                        <a:pt x="118" y="808"/>
                      </a:lnTo>
                      <a:lnTo>
                        <a:pt x="148" y="811"/>
                      </a:lnTo>
                      <a:lnTo>
                        <a:pt x="663" y="811"/>
                      </a:lnTo>
                      <a:lnTo>
                        <a:pt x="693" y="808"/>
                      </a:lnTo>
                      <a:lnTo>
                        <a:pt x="746" y="787"/>
                      </a:lnTo>
                      <a:lnTo>
                        <a:pt x="787" y="746"/>
                      </a:lnTo>
                      <a:lnTo>
                        <a:pt x="810" y="693"/>
                      </a:lnTo>
                      <a:lnTo>
                        <a:pt x="811" y="663"/>
                      </a:lnTo>
                      <a:lnTo>
                        <a:pt x="811" y="148"/>
                      </a:lnTo>
                      <a:lnTo>
                        <a:pt x="810" y="118"/>
                      </a:lnTo>
                      <a:lnTo>
                        <a:pt x="787" y="65"/>
                      </a:lnTo>
                      <a:lnTo>
                        <a:pt x="746" y="24"/>
                      </a:lnTo>
                      <a:lnTo>
                        <a:pt x="693" y="1"/>
                      </a:lnTo>
                      <a:lnTo>
                        <a:pt x="663" y="0"/>
                      </a:lnTo>
                      <a:close/>
                      <a:moveTo>
                        <a:pt x="405" y="673"/>
                      </a:moveTo>
                      <a:lnTo>
                        <a:pt x="377" y="671"/>
                      </a:lnTo>
                      <a:lnTo>
                        <a:pt x="326" y="661"/>
                      </a:lnTo>
                      <a:lnTo>
                        <a:pt x="278" y="640"/>
                      </a:lnTo>
                      <a:lnTo>
                        <a:pt x="235" y="611"/>
                      </a:lnTo>
                      <a:lnTo>
                        <a:pt x="199" y="575"/>
                      </a:lnTo>
                      <a:lnTo>
                        <a:pt x="170" y="533"/>
                      </a:lnTo>
                      <a:lnTo>
                        <a:pt x="150" y="484"/>
                      </a:lnTo>
                      <a:lnTo>
                        <a:pt x="140" y="432"/>
                      </a:lnTo>
                      <a:lnTo>
                        <a:pt x="138" y="405"/>
                      </a:lnTo>
                      <a:lnTo>
                        <a:pt x="140" y="377"/>
                      </a:lnTo>
                      <a:lnTo>
                        <a:pt x="150" y="326"/>
                      </a:lnTo>
                      <a:lnTo>
                        <a:pt x="170" y="278"/>
                      </a:lnTo>
                      <a:lnTo>
                        <a:pt x="199" y="235"/>
                      </a:lnTo>
                      <a:lnTo>
                        <a:pt x="235" y="199"/>
                      </a:lnTo>
                      <a:lnTo>
                        <a:pt x="278" y="170"/>
                      </a:lnTo>
                      <a:lnTo>
                        <a:pt x="326" y="150"/>
                      </a:lnTo>
                      <a:lnTo>
                        <a:pt x="377" y="138"/>
                      </a:lnTo>
                      <a:lnTo>
                        <a:pt x="405" y="138"/>
                      </a:lnTo>
                      <a:lnTo>
                        <a:pt x="432" y="138"/>
                      </a:lnTo>
                      <a:lnTo>
                        <a:pt x="486" y="150"/>
                      </a:lnTo>
                      <a:lnTo>
                        <a:pt x="533" y="170"/>
                      </a:lnTo>
                      <a:lnTo>
                        <a:pt x="575" y="199"/>
                      </a:lnTo>
                      <a:lnTo>
                        <a:pt x="612" y="235"/>
                      </a:lnTo>
                      <a:lnTo>
                        <a:pt x="641" y="278"/>
                      </a:lnTo>
                      <a:lnTo>
                        <a:pt x="661" y="326"/>
                      </a:lnTo>
                      <a:lnTo>
                        <a:pt x="671" y="377"/>
                      </a:lnTo>
                      <a:lnTo>
                        <a:pt x="673" y="405"/>
                      </a:lnTo>
                      <a:lnTo>
                        <a:pt x="671" y="432"/>
                      </a:lnTo>
                      <a:lnTo>
                        <a:pt x="661" y="484"/>
                      </a:lnTo>
                      <a:lnTo>
                        <a:pt x="641" y="533"/>
                      </a:lnTo>
                      <a:lnTo>
                        <a:pt x="612" y="575"/>
                      </a:lnTo>
                      <a:lnTo>
                        <a:pt x="575" y="611"/>
                      </a:lnTo>
                      <a:lnTo>
                        <a:pt x="533" y="640"/>
                      </a:lnTo>
                      <a:lnTo>
                        <a:pt x="486" y="661"/>
                      </a:lnTo>
                      <a:lnTo>
                        <a:pt x="432" y="671"/>
                      </a:lnTo>
                      <a:lnTo>
                        <a:pt x="405" y="673"/>
                      </a:lnTo>
                      <a:close/>
                      <a:moveTo>
                        <a:pt x="682" y="193"/>
                      </a:moveTo>
                      <a:lnTo>
                        <a:pt x="669" y="193"/>
                      </a:lnTo>
                      <a:lnTo>
                        <a:pt x="646" y="183"/>
                      </a:lnTo>
                      <a:lnTo>
                        <a:pt x="628" y="166"/>
                      </a:lnTo>
                      <a:lnTo>
                        <a:pt x="620" y="143"/>
                      </a:lnTo>
                      <a:lnTo>
                        <a:pt x="618" y="130"/>
                      </a:lnTo>
                      <a:lnTo>
                        <a:pt x="620" y="117"/>
                      </a:lnTo>
                      <a:lnTo>
                        <a:pt x="628" y="95"/>
                      </a:lnTo>
                      <a:lnTo>
                        <a:pt x="646" y="78"/>
                      </a:lnTo>
                      <a:lnTo>
                        <a:pt x="669" y="68"/>
                      </a:lnTo>
                      <a:lnTo>
                        <a:pt x="682" y="66"/>
                      </a:lnTo>
                      <a:lnTo>
                        <a:pt x="695" y="68"/>
                      </a:lnTo>
                      <a:lnTo>
                        <a:pt x="716" y="78"/>
                      </a:lnTo>
                      <a:lnTo>
                        <a:pt x="733" y="95"/>
                      </a:lnTo>
                      <a:lnTo>
                        <a:pt x="744" y="117"/>
                      </a:lnTo>
                      <a:lnTo>
                        <a:pt x="745" y="130"/>
                      </a:lnTo>
                      <a:lnTo>
                        <a:pt x="744" y="143"/>
                      </a:lnTo>
                      <a:lnTo>
                        <a:pt x="733" y="166"/>
                      </a:lnTo>
                      <a:lnTo>
                        <a:pt x="716" y="183"/>
                      </a:lnTo>
                      <a:lnTo>
                        <a:pt x="695" y="193"/>
                      </a:lnTo>
                      <a:lnTo>
                        <a:pt x="682" y="19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4" name="Freeform 21">
                  <a:extLst>
                    <a:ext uri="{FF2B5EF4-FFF2-40B4-BE49-F238E27FC236}">
                      <a16:creationId xmlns:a16="http://schemas.microsoft.com/office/drawing/2014/main" id="{CD710EFF-F89F-40D1-A4B6-295FCEF91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660"/>
                  <a:ext cx="103" cy="103"/>
                </a:xfrm>
                <a:custGeom>
                  <a:avLst/>
                  <a:gdLst>
                    <a:gd name="T0" fmla="*/ 154 w 308"/>
                    <a:gd name="T1" fmla="*/ 0 h 308"/>
                    <a:gd name="T2" fmla="*/ 124 w 308"/>
                    <a:gd name="T3" fmla="*/ 3 h 308"/>
                    <a:gd name="T4" fmla="*/ 67 w 308"/>
                    <a:gd name="T5" fmla="*/ 26 h 308"/>
                    <a:gd name="T6" fmla="*/ 26 w 308"/>
                    <a:gd name="T7" fmla="*/ 67 h 308"/>
                    <a:gd name="T8" fmla="*/ 3 w 308"/>
                    <a:gd name="T9" fmla="*/ 122 h 308"/>
                    <a:gd name="T10" fmla="*/ 0 w 308"/>
                    <a:gd name="T11" fmla="*/ 154 h 308"/>
                    <a:gd name="T12" fmla="*/ 3 w 308"/>
                    <a:gd name="T13" fmla="*/ 185 h 308"/>
                    <a:gd name="T14" fmla="*/ 26 w 308"/>
                    <a:gd name="T15" fmla="*/ 240 h 308"/>
                    <a:gd name="T16" fmla="*/ 67 w 308"/>
                    <a:gd name="T17" fmla="*/ 283 h 308"/>
                    <a:gd name="T18" fmla="*/ 124 w 308"/>
                    <a:gd name="T19" fmla="*/ 307 h 308"/>
                    <a:gd name="T20" fmla="*/ 154 w 308"/>
                    <a:gd name="T21" fmla="*/ 308 h 308"/>
                    <a:gd name="T22" fmla="*/ 186 w 308"/>
                    <a:gd name="T23" fmla="*/ 307 h 308"/>
                    <a:gd name="T24" fmla="*/ 242 w 308"/>
                    <a:gd name="T25" fmla="*/ 283 h 308"/>
                    <a:gd name="T26" fmla="*/ 284 w 308"/>
                    <a:gd name="T27" fmla="*/ 240 h 308"/>
                    <a:gd name="T28" fmla="*/ 307 w 308"/>
                    <a:gd name="T29" fmla="*/ 185 h 308"/>
                    <a:gd name="T30" fmla="*/ 308 w 308"/>
                    <a:gd name="T31" fmla="*/ 154 h 308"/>
                    <a:gd name="T32" fmla="*/ 307 w 308"/>
                    <a:gd name="T33" fmla="*/ 122 h 308"/>
                    <a:gd name="T34" fmla="*/ 284 w 308"/>
                    <a:gd name="T35" fmla="*/ 67 h 308"/>
                    <a:gd name="T36" fmla="*/ 242 w 308"/>
                    <a:gd name="T37" fmla="*/ 26 h 308"/>
                    <a:gd name="T38" fmla="*/ 186 w 308"/>
                    <a:gd name="T39" fmla="*/ 3 h 308"/>
                    <a:gd name="T40" fmla="*/ 154 w 308"/>
                    <a:gd name="T41" fmla="*/ 0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08" h="308">
                      <a:moveTo>
                        <a:pt x="154" y="0"/>
                      </a:moveTo>
                      <a:lnTo>
                        <a:pt x="124" y="3"/>
                      </a:lnTo>
                      <a:lnTo>
                        <a:pt x="67" y="26"/>
                      </a:lnTo>
                      <a:lnTo>
                        <a:pt x="26" y="67"/>
                      </a:lnTo>
                      <a:lnTo>
                        <a:pt x="3" y="122"/>
                      </a:lnTo>
                      <a:lnTo>
                        <a:pt x="0" y="154"/>
                      </a:lnTo>
                      <a:lnTo>
                        <a:pt x="3" y="185"/>
                      </a:lnTo>
                      <a:lnTo>
                        <a:pt x="26" y="240"/>
                      </a:lnTo>
                      <a:lnTo>
                        <a:pt x="67" y="283"/>
                      </a:lnTo>
                      <a:lnTo>
                        <a:pt x="124" y="307"/>
                      </a:lnTo>
                      <a:lnTo>
                        <a:pt x="154" y="308"/>
                      </a:lnTo>
                      <a:lnTo>
                        <a:pt x="186" y="307"/>
                      </a:lnTo>
                      <a:lnTo>
                        <a:pt x="242" y="283"/>
                      </a:lnTo>
                      <a:lnTo>
                        <a:pt x="284" y="240"/>
                      </a:lnTo>
                      <a:lnTo>
                        <a:pt x="307" y="185"/>
                      </a:lnTo>
                      <a:lnTo>
                        <a:pt x="308" y="154"/>
                      </a:lnTo>
                      <a:lnTo>
                        <a:pt x="307" y="122"/>
                      </a:lnTo>
                      <a:lnTo>
                        <a:pt x="284" y="67"/>
                      </a:lnTo>
                      <a:lnTo>
                        <a:pt x="242" y="26"/>
                      </a:lnTo>
                      <a:lnTo>
                        <a:pt x="186" y="3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C79193A-2BD7-431A-955E-4B2F3B2FD9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47" y="423"/>
                  <a:ext cx="575" cy="575"/>
                </a:xfrm>
                <a:custGeom>
                  <a:avLst/>
                  <a:gdLst>
                    <a:gd name="T0" fmla="*/ 819 w 1725"/>
                    <a:gd name="T1" fmla="*/ 2 h 1725"/>
                    <a:gd name="T2" fmla="*/ 647 w 1725"/>
                    <a:gd name="T3" fmla="*/ 28 h 1725"/>
                    <a:gd name="T4" fmla="*/ 489 w 1725"/>
                    <a:gd name="T5" fmla="*/ 85 h 1725"/>
                    <a:gd name="T6" fmla="*/ 346 w 1725"/>
                    <a:gd name="T7" fmla="*/ 172 h 1725"/>
                    <a:gd name="T8" fmla="*/ 223 w 1725"/>
                    <a:gd name="T9" fmla="*/ 283 h 1725"/>
                    <a:gd name="T10" fmla="*/ 124 w 1725"/>
                    <a:gd name="T11" fmla="*/ 415 h 1725"/>
                    <a:gd name="T12" fmla="*/ 52 w 1725"/>
                    <a:gd name="T13" fmla="*/ 567 h 1725"/>
                    <a:gd name="T14" fmla="*/ 10 w 1725"/>
                    <a:gd name="T15" fmla="*/ 731 h 1725"/>
                    <a:gd name="T16" fmla="*/ 0 w 1725"/>
                    <a:gd name="T17" fmla="*/ 863 h 1725"/>
                    <a:gd name="T18" fmla="*/ 10 w 1725"/>
                    <a:gd name="T19" fmla="*/ 994 h 1725"/>
                    <a:gd name="T20" fmla="*/ 52 w 1725"/>
                    <a:gd name="T21" fmla="*/ 1159 h 1725"/>
                    <a:gd name="T22" fmla="*/ 124 w 1725"/>
                    <a:gd name="T23" fmla="*/ 1310 h 1725"/>
                    <a:gd name="T24" fmla="*/ 223 w 1725"/>
                    <a:gd name="T25" fmla="*/ 1443 h 1725"/>
                    <a:gd name="T26" fmla="*/ 346 w 1725"/>
                    <a:gd name="T27" fmla="*/ 1553 h 1725"/>
                    <a:gd name="T28" fmla="*/ 489 w 1725"/>
                    <a:gd name="T29" fmla="*/ 1640 h 1725"/>
                    <a:gd name="T30" fmla="*/ 647 w 1725"/>
                    <a:gd name="T31" fmla="*/ 1698 h 1725"/>
                    <a:gd name="T32" fmla="*/ 819 w 1725"/>
                    <a:gd name="T33" fmla="*/ 1724 h 1725"/>
                    <a:gd name="T34" fmla="*/ 907 w 1725"/>
                    <a:gd name="T35" fmla="*/ 1724 h 1725"/>
                    <a:gd name="T36" fmla="*/ 1078 w 1725"/>
                    <a:gd name="T37" fmla="*/ 1698 h 1725"/>
                    <a:gd name="T38" fmla="*/ 1237 w 1725"/>
                    <a:gd name="T39" fmla="*/ 1640 h 1725"/>
                    <a:gd name="T40" fmla="*/ 1379 w 1725"/>
                    <a:gd name="T41" fmla="*/ 1553 h 1725"/>
                    <a:gd name="T42" fmla="*/ 1500 w 1725"/>
                    <a:gd name="T43" fmla="*/ 1443 h 1725"/>
                    <a:gd name="T44" fmla="*/ 1600 w 1725"/>
                    <a:gd name="T45" fmla="*/ 1310 h 1725"/>
                    <a:gd name="T46" fmla="*/ 1673 w 1725"/>
                    <a:gd name="T47" fmla="*/ 1159 h 1725"/>
                    <a:gd name="T48" fmla="*/ 1715 w 1725"/>
                    <a:gd name="T49" fmla="*/ 994 h 1725"/>
                    <a:gd name="T50" fmla="*/ 1725 w 1725"/>
                    <a:gd name="T51" fmla="*/ 863 h 1725"/>
                    <a:gd name="T52" fmla="*/ 1715 w 1725"/>
                    <a:gd name="T53" fmla="*/ 731 h 1725"/>
                    <a:gd name="T54" fmla="*/ 1673 w 1725"/>
                    <a:gd name="T55" fmla="*/ 567 h 1725"/>
                    <a:gd name="T56" fmla="*/ 1600 w 1725"/>
                    <a:gd name="T57" fmla="*/ 415 h 1725"/>
                    <a:gd name="T58" fmla="*/ 1500 w 1725"/>
                    <a:gd name="T59" fmla="*/ 283 h 1725"/>
                    <a:gd name="T60" fmla="*/ 1379 w 1725"/>
                    <a:gd name="T61" fmla="*/ 172 h 1725"/>
                    <a:gd name="T62" fmla="*/ 1237 w 1725"/>
                    <a:gd name="T63" fmla="*/ 85 h 1725"/>
                    <a:gd name="T64" fmla="*/ 1078 w 1725"/>
                    <a:gd name="T65" fmla="*/ 28 h 1725"/>
                    <a:gd name="T66" fmla="*/ 907 w 1725"/>
                    <a:gd name="T67" fmla="*/ 2 h 1725"/>
                    <a:gd name="T68" fmla="*/ 1381 w 1725"/>
                    <a:gd name="T69" fmla="*/ 1123 h 1725"/>
                    <a:gd name="T70" fmla="*/ 1369 w 1725"/>
                    <a:gd name="T71" fmla="*/ 1201 h 1725"/>
                    <a:gd name="T72" fmla="*/ 1322 w 1725"/>
                    <a:gd name="T73" fmla="*/ 1288 h 1725"/>
                    <a:gd name="T74" fmla="*/ 1244 w 1725"/>
                    <a:gd name="T75" fmla="*/ 1352 h 1725"/>
                    <a:gd name="T76" fmla="*/ 1146 w 1725"/>
                    <a:gd name="T77" fmla="*/ 1383 h 1725"/>
                    <a:gd name="T78" fmla="*/ 605 w 1725"/>
                    <a:gd name="T79" fmla="*/ 1383 h 1725"/>
                    <a:gd name="T80" fmla="*/ 527 w 1725"/>
                    <a:gd name="T81" fmla="*/ 1372 h 1725"/>
                    <a:gd name="T82" fmla="*/ 438 w 1725"/>
                    <a:gd name="T83" fmla="*/ 1324 h 1725"/>
                    <a:gd name="T84" fmla="*/ 375 w 1725"/>
                    <a:gd name="T85" fmla="*/ 1247 h 1725"/>
                    <a:gd name="T86" fmla="*/ 344 w 1725"/>
                    <a:gd name="T87" fmla="*/ 1149 h 1725"/>
                    <a:gd name="T88" fmla="*/ 343 w 1725"/>
                    <a:gd name="T89" fmla="*/ 608 h 1725"/>
                    <a:gd name="T90" fmla="*/ 355 w 1725"/>
                    <a:gd name="T91" fmla="*/ 531 h 1725"/>
                    <a:gd name="T92" fmla="*/ 404 w 1725"/>
                    <a:gd name="T93" fmla="*/ 441 h 1725"/>
                    <a:gd name="T94" fmla="*/ 480 w 1725"/>
                    <a:gd name="T95" fmla="*/ 378 h 1725"/>
                    <a:gd name="T96" fmla="*/ 578 w 1725"/>
                    <a:gd name="T97" fmla="*/ 348 h 1725"/>
                    <a:gd name="T98" fmla="*/ 1120 w 1725"/>
                    <a:gd name="T99" fmla="*/ 346 h 1725"/>
                    <a:gd name="T100" fmla="*/ 1198 w 1725"/>
                    <a:gd name="T101" fmla="*/ 358 h 1725"/>
                    <a:gd name="T102" fmla="*/ 1286 w 1725"/>
                    <a:gd name="T103" fmla="*/ 407 h 1725"/>
                    <a:gd name="T104" fmla="*/ 1350 w 1725"/>
                    <a:gd name="T105" fmla="*/ 483 h 1725"/>
                    <a:gd name="T106" fmla="*/ 1381 w 1725"/>
                    <a:gd name="T107" fmla="*/ 581 h 1725"/>
                    <a:gd name="T108" fmla="*/ 1381 w 1725"/>
                    <a:gd name="T109" fmla="*/ 1123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725" h="1725">
                      <a:moveTo>
                        <a:pt x="862" y="0"/>
                      </a:moveTo>
                      <a:lnTo>
                        <a:pt x="819" y="2"/>
                      </a:lnTo>
                      <a:lnTo>
                        <a:pt x="731" y="10"/>
                      </a:lnTo>
                      <a:lnTo>
                        <a:pt x="647" y="28"/>
                      </a:lnTo>
                      <a:lnTo>
                        <a:pt x="566" y="52"/>
                      </a:lnTo>
                      <a:lnTo>
                        <a:pt x="489" y="85"/>
                      </a:lnTo>
                      <a:lnTo>
                        <a:pt x="415" y="126"/>
                      </a:lnTo>
                      <a:lnTo>
                        <a:pt x="346" y="172"/>
                      </a:lnTo>
                      <a:lnTo>
                        <a:pt x="282" y="225"/>
                      </a:lnTo>
                      <a:lnTo>
                        <a:pt x="223" y="283"/>
                      </a:lnTo>
                      <a:lnTo>
                        <a:pt x="172" y="346"/>
                      </a:lnTo>
                      <a:lnTo>
                        <a:pt x="124" y="415"/>
                      </a:lnTo>
                      <a:lnTo>
                        <a:pt x="85" y="489"/>
                      </a:lnTo>
                      <a:lnTo>
                        <a:pt x="52" y="567"/>
                      </a:lnTo>
                      <a:lnTo>
                        <a:pt x="27" y="647"/>
                      </a:lnTo>
                      <a:lnTo>
                        <a:pt x="10" y="731"/>
                      </a:lnTo>
                      <a:lnTo>
                        <a:pt x="1" y="819"/>
                      </a:lnTo>
                      <a:lnTo>
                        <a:pt x="0" y="863"/>
                      </a:lnTo>
                      <a:lnTo>
                        <a:pt x="1" y="907"/>
                      </a:lnTo>
                      <a:lnTo>
                        <a:pt x="10" y="994"/>
                      </a:lnTo>
                      <a:lnTo>
                        <a:pt x="27" y="1078"/>
                      </a:lnTo>
                      <a:lnTo>
                        <a:pt x="52" y="1159"/>
                      </a:lnTo>
                      <a:lnTo>
                        <a:pt x="85" y="1237"/>
                      </a:lnTo>
                      <a:lnTo>
                        <a:pt x="124" y="1310"/>
                      </a:lnTo>
                      <a:lnTo>
                        <a:pt x="172" y="1379"/>
                      </a:lnTo>
                      <a:lnTo>
                        <a:pt x="223" y="1443"/>
                      </a:lnTo>
                      <a:lnTo>
                        <a:pt x="282" y="1502"/>
                      </a:lnTo>
                      <a:lnTo>
                        <a:pt x="346" y="1553"/>
                      </a:lnTo>
                      <a:lnTo>
                        <a:pt x="415" y="1601"/>
                      </a:lnTo>
                      <a:lnTo>
                        <a:pt x="489" y="1640"/>
                      </a:lnTo>
                      <a:lnTo>
                        <a:pt x="566" y="1673"/>
                      </a:lnTo>
                      <a:lnTo>
                        <a:pt x="647" y="1698"/>
                      </a:lnTo>
                      <a:lnTo>
                        <a:pt x="731" y="1715"/>
                      </a:lnTo>
                      <a:lnTo>
                        <a:pt x="819" y="1724"/>
                      </a:lnTo>
                      <a:lnTo>
                        <a:pt x="862" y="1725"/>
                      </a:lnTo>
                      <a:lnTo>
                        <a:pt x="907" y="1724"/>
                      </a:lnTo>
                      <a:lnTo>
                        <a:pt x="994" y="1715"/>
                      </a:lnTo>
                      <a:lnTo>
                        <a:pt x="1078" y="1698"/>
                      </a:lnTo>
                      <a:lnTo>
                        <a:pt x="1159" y="1673"/>
                      </a:lnTo>
                      <a:lnTo>
                        <a:pt x="1237" y="1640"/>
                      </a:lnTo>
                      <a:lnTo>
                        <a:pt x="1310" y="1601"/>
                      </a:lnTo>
                      <a:lnTo>
                        <a:pt x="1379" y="1553"/>
                      </a:lnTo>
                      <a:lnTo>
                        <a:pt x="1443" y="1502"/>
                      </a:lnTo>
                      <a:lnTo>
                        <a:pt x="1500" y="1443"/>
                      </a:lnTo>
                      <a:lnTo>
                        <a:pt x="1554" y="1379"/>
                      </a:lnTo>
                      <a:lnTo>
                        <a:pt x="1600" y="1310"/>
                      </a:lnTo>
                      <a:lnTo>
                        <a:pt x="1640" y="1237"/>
                      </a:lnTo>
                      <a:lnTo>
                        <a:pt x="1673" y="1159"/>
                      </a:lnTo>
                      <a:lnTo>
                        <a:pt x="1698" y="1078"/>
                      </a:lnTo>
                      <a:lnTo>
                        <a:pt x="1715" y="994"/>
                      </a:lnTo>
                      <a:lnTo>
                        <a:pt x="1724" y="907"/>
                      </a:lnTo>
                      <a:lnTo>
                        <a:pt x="1725" y="863"/>
                      </a:lnTo>
                      <a:lnTo>
                        <a:pt x="1724" y="819"/>
                      </a:lnTo>
                      <a:lnTo>
                        <a:pt x="1715" y="731"/>
                      </a:lnTo>
                      <a:lnTo>
                        <a:pt x="1698" y="647"/>
                      </a:lnTo>
                      <a:lnTo>
                        <a:pt x="1673" y="567"/>
                      </a:lnTo>
                      <a:lnTo>
                        <a:pt x="1640" y="489"/>
                      </a:lnTo>
                      <a:lnTo>
                        <a:pt x="1600" y="415"/>
                      </a:lnTo>
                      <a:lnTo>
                        <a:pt x="1554" y="346"/>
                      </a:lnTo>
                      <a:lnTo>
                        <a:pt x="1500" y="283"/>
                      </a:lnTo>
                      <a:lnTo>
                        <a:pt x="1443" y="225"/>
                      </a:lnTo>
                      <a:lnTo>
                        <a:pt x="1379" y="172"/>
                      </a:lnTo>
                      <a:lnTo>
                        <a:pt x="1310" y="126"/>
                      </a:lnTo>
                      <a:lnTo>
                        <a:pt x="1237" y="85"/>
                      </a:lnTo>
                      <a:lnTo>
                        <a:pt x="1159" y="52"/>
                      </a:lnTo>
                      <a:lnTo>
                        <a:pt x="1078" y="28"/>
                      </a:lnTo>
                      <a:lnTo>
                        <a:pt x="994" y="10"/>
                      </a:lnTo>
                      <a:lnTo>
                        <a:pt x="907" y="2"/>
                      </a:lnTo>
                      <a:lnTo>
                        <a:pt x="862" y="0"/>
                      </a:lnTo>
                      <a:close/>
                      <a:moveTo>
                        <a:pt x="1381" y="1123"/>
                      </a:moveTo>
                      <a:lnTo>
                        <a:pt x="1381" y="1149"/>
                      </a:lnTo>
                      <a:lnTo>
                        <a:pt x="1369" y="1201"/>
                      </a:lnTo>
                      <a:lnTo>
                        <a:pt x="1350" y="1247"/>
                      </a:lnTo>
                      <a:lnTo>
                        <a:pt x="1322" y="1288"/>
                      </a:lnTo>
                      <a:lnTo>
                        <a:pt x="1286" y="1324"/>
                      </a:lnTo>
                      <a:lnTo>
                        <a:pt x="1244" y="1352"/>
                      </a:lnTo>
                      <a:lnTo>
                        <a:pt x="1198" y="1372"/>
                      </a:lnTo>
                      <a:lnTo>
                        <a:pt x="1146" y="1383"/>
                      </a:lnTo>
                      <a:lnTo>
                        <a:pt x="1120" y="1383"/>
                      </a:lnTo>
                      <a:lnTo>
                        <a:pt x="605" y="1383"/>
                      </a:lnTo>
                      <a:lnTo>
                        <a:pt x="578" y="1383"/>
                      </a:lnTo>
                      <a:lnTo>
                        <a:pt x="527" y="1372"/>
                      </a:lnTo>
                      <a:lnTo>
                        <a:pt x="480" y="1352"/>
                      </a:lnTo>
                      <a:lnTo>
                        <a:pt x="438" y="1324"/>
                      </a:lnTo>
                      <a:lnTo>
                        <a:pt x="404" y="1288"/>
                      </a:lnTo>
                      <a:lnTo>
                        <a:pt x="375" y="1247"/>
                      </a:lnTo>
                      <a:lnTo>
                        <a:pt x="355" y="1201"/>
                      </a:lnTo>
                      <a:lnTo>
                        <a:pt x="344" y="1149"/>
                      </a:lnTo>
                      <a:lnTo>
                        <a:pt x="343" y="1123"/>
                      </a:lnTo>
                      <a:lnTo>
                        <a:pt x="343" y="608"/>
                      </a:lnTo>
                      <a:lnTo>
                        <a:pt x="344" y="581"/>
                      </a:lnTo>
                      <a:lnTo>
                        <a:pt x="355" y="531"/>
                      </a:lnTo>
                      <a:lnTo>
                        <a:pt x="375" y="483"/>
                      </a:lnTo>
                      <a:lnTo>
                        <a:pt x="404" y="441"/>
                      </a:lnTo>
                      <a:lnTo>
                        <a:pt x="438" y="407"/>
                      </a:lnTo>
                      <a:lnTo>
                        <a:pt x="480" y="378"/>
                      </a:lnTo>
                      <a:lnTo>
                        <a:pt x="527" y="358"/>
                      </a:lnTo>
                      <a:lnTo>
                        <a:pt x="578" y="348"/>
                      </a:lnTo>
                      <a:lnTo>
                        <a:pt x="605" y="346"/>
                      </a:lnTo>
                      <a:lnTo>
                        <a:pt x="1120" y="346"/>
                      </a:lnTo>
                      <a:lnTo>
                        <a:pt x="1146" y="348"/>
                      </a:lnTo>
                      <a:lnTo>
                        <a:pt x="1198" y="358"/>
                      </a:lnTo>
                      <a:lnTo>
                        <a:pt x="1244" y="378"/>
                      </a:lnTo>
                      <a:lnTo>
                        <a:pt x="1286" y="407"/>
                      </a:lnTo>
                      <a:lnTo>
                        <a:pt x="1322" y="441"/>
                      </a:lnTo>
                      <a:lnTo>
                        <a:pt x="1350" y="483"/>
                      </a:lnTo>
                      <a:lnTo>
                        <a:pt x="1369" y="531"/>
                      </a:lnTo>
                      <a:lnTo>
                        <a:pt x="1381" y="581"/>
                      </a:lnTo>
                      <a:lnTo>
                        <a:pt x="1381" y="608"/>
                      </a:lnTo>
                      <a:lnTo>
                        <a:pt x="1381" y="1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285737" indent="-285737">
                    <a:buFont typeface="Arial" panose="020B0604020202020204" pitchFamily="34" charset="0"/>
                    <a:buChar char="•"/>
                    <a:defRPr/>
                  </a:pPr>
                  <a:endPara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id="{BAEDC2B6-62FC-49B8-B01E-112A21C25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5400000">
                <a:off x="11360858" y="343758"/>
                <a:ext cx="140525" cy="266701"/>
              </a:xfrm>
              <a:custGeom>
                <a:avLst/>
                <a:gdLst>
                  <a:gd name="T0" fmla="*/ 586 w 851"/>
                  <a:gd name="T1" fmla="*/ 92 h 1617"/>
                  <a:gd name="T2" fmla="*/ 258 w 851"/>
                  <a:gd name="T3" fmla="*/ 0 h 1617"/>
                  <a:gd name="T4" fmla="*/ 140 w 851"/>
                  <a:gd name="T5" fmla="*/ 92 h 1617"/>
                  <a:gd name="T6" fmla="*/ 61 w 851"/>
                  <a:gd name="T7" fmla="*/ 117 h 1617"/>
                  <a:gd name="T8" fmla="*/ 1 w 851"/>
                  <a:gd name="T9" fmla="*/ 205 h 1617"/>
                  <a:gd name="T10" fmla="*/ 0 w 851"/>
                  <a:gd name="T11" fmla="*/ 1477 h 1617"/>
                  <a:gd name="T12" fmla="*/ 23 w 851"/>
                  <a:gd name="T13" fmla="*/ 1556 h 1617"/>
                  <a:gd name="T14" fmla="*/ 111 w 851"/>
                  <a:gd name="T15" fmla="*/ 1615 h 1617"/>
                  <a:gd name="T16" fmla="*/ 711 w 851"/>
                  <a:gd name="T17" fmla="*/ 1617 h 1617"/>
                  <a:gd name="T18" fmla="*/ 790 w 851"/>
                  <a:gd name="T19" fmla="*/ 1594 h 1617"/>
                  <a:gd name="T20" fmla="*/ 850 w 851"/>
                  <a:gd name="T21" fmla="*/ 1506 h 1617"/>
                  <a:gd name="T22" fmla="*/ 851 w 851"/>
                  <a:gd name="T23" fmla="*/ 233 h 1617"/>
                  <a:gd name="T24" fmla="*/ 828 w 851"/>
                  <a:gd name="T25" fmla="*/ 154 h 1617"/>
                  <a:gd name="T26" fmla="*/ 740 w 851"/>
                  <a:gd name="T27" fmla="*/ 95 h 1617"/>
                  <a:gd name="T28" fmla="*/ 757 w 851"/>
                  <a:gd name="T29" fmla="*/ 1477 h 1617"/>
                  <a:gd name="T30" fmla="*/ 750 w 851"/>
                  <a:gd name="T31" fmla="*/ 1503 h 1617"/>
                  <a:gd name="T32" fmla="*/ 721 w 851"/>
                  <a:gd name="T33" fmla="*/ 1523 h 1617"/>
                  <a:gd name="T34" fmla="*/ 140 w 851"/>
                  <a:gd name="T35" fmla="*/ 1525 h 1617"/>
                  <a:gd name="T36" fmla="*/ 114 w 851"/>
                  <a:gd name="T37" fmla="*/ 1516 h 1617"/>
                  <a:gd name="T38" fmla="*/ 94 w 851"/>
                  <a:gd name="T39" fmla="*/ 1487 h 1617"/>
                  <a:gd name="T40" fmla="*/ 94 w 851"/>
                  <a:gd name="T41" fmla="*/ 233 h 1617"/>
                  <a:gd name="T42" fmla="*/ 101 w 851"/>
                  <a:gd name="T43" fmla="*/ 206 h 1617"/>
                  <a:gd name="T44" fmla="*/ 131 w 851"/>
                  <a:gd name="T45" fmla="*/ 187 h 1617"/>
                  <a:gd name="T46" fmla="*/ 711 w 851"/>
                  <a:gd name="T47" fmla="*/ 186 h 1617"/>
                  <a:gd name="T48" fmla="*/ 737 w 851"/>
                  <a:gd name="T49" fmla="*/ 194 h 1617"/>
                  <a:gd name="T50" fmla="*/ 757 w 851"/>
                  <a:gd name="T51" fmla="*/ 223 h 1617"/>
                  <a:gd name="T52" fmla="*/ 757 w 851"/>
                  <a:gd name="T53" fmla="*/ 1477 h 1617"/>
                  <a:gd name="T54" fmla="*/ 144 w 851"/>
                  <a:gd name="T55" fmla="*/ 1468 h 1617"/>
                  <a:gd name="T56" fmla="*/ 707 w 851"/>
                  <a:gd name="T57" fmla="*/ 1264 h 1617"/>
                  <a:gd name="T58" fmla="*/ 707 w 851"/>
                  <a:gd name="T59" fmla="*/ 1213 h 1617"/>
                  <a:gd name="T60" fmla="*/ 144 w 851"/>
                  <a:gd name="T61" fmla="*/ 1009 h 1617"/>
                  <a:gd name="T62" fmla="*/ 707 w 851"/>
                  <a:gd name="T63" fmla="*/ 1213 h 1617"/>
                  <a:gd name="T64" fmla="*/ 144 w 851"/>
                  <a:gd name="T65" fmla="*/ 958 h 1617"/>
                  <a:gd name="T66" fmla="*/ 707 w 851"/>
                  <a:gd name="T67" fmla="*/ 754 h 1617"/>
                  <a:gd name="T68" fmla="*/ 707 w 851"/>
                  <a:gd name="T69" fmla="*/ 703 h 1617"/>
                  <a:gd name="T70" fmla="*/ 144 w 851"/>
                  <a:gd name="T71" fmla="*/ 499 h 1617"/>
                  <a:gd name="T72" fmla="*/ 707 w 851"/>
                  <a:gd name="T73" fmla="*/ 703 h 1617"/>
                  <a:gd name="T74" fmla="*/ 144 w 851"/>
                  <a:gd name="T75" fmla="*/ 448 h 1617"/>
                  <a:gd name="T76" fmla="*/ 707 w 851"/>
                  <a:gd name="T77" fmla="*/ 243 h 1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1" h="1617">
                    <a:moveTo>
                      <a:pt x="711" y="92"/>
                    </a:moveTo>
                    <a:lnTo>
                      <a:pt x="586" y="92"/>
                    </a:lnTo>
                    <a:lnTo>
                      <a:pt x="586" y="0"/>
                    </a:lnTo>
                    <a:lnTo>
                      <a:pt x="258" y="0"/>
                    </a:lnTo>
                    <a:lnTo>
                      <a:pt x="258" y="92"/>
                    </a:lnTo>
                    <a:lnTo>
                      <a:pt x="140" y="92"/>
                    </a:lnTo>
                    <a:lnTo>
                      <a:pt x="111" y="95"/>
                    </a:lnTo>
                    <a:lnTo>
                      <a:pt x="61" y="117"/>
                    </a:lnTo>
                    <a:lnTo>
                      <a:pt x="23" y="154"/>
                    </a:lnTo>
                    <a:lnTo>
                      <a:pt x="1" y="205"/>
                    </a:lnTo>
                    <a:lnTo>
                      <a:pt x="0" y="233"/>
                    </a:lnTo>
                    <a:lnTo>
                      <a:pt x="0" y="1477"/>
                    </a:lnTo>
                    <a:lnTo>
                      <a:pt x="1" y="1506"/>
                    </a:lnTo>
                    <a:lnTo>
                      <a:pt x="23" y="1556"/>
                    </a:lnTo>
                    <a:lnTo>
                      <a:pt x="61" y="1594"/>
                    </a:lnTo>
                    <a:lnTo>
                      <a:pt x="111" y="1615"/>
                    </a:lnTo>
                    <a:lnTo>
                      <a:pt x="140" y="1617"/>
                    </a:lnTo>
                    <a:lnTo>
                      <a:pt x="711" y="1617"/>
                    </a:lnTo>
                    <a:lnTo>
                      <a:pt x="740" y="1615"/>
                    </a:lnTo>
                    <a:lnTo>
                      <a:pt x="790" y="1594"/>
                    </a:lnTo>
                    <a:lnTo>
                      <a:pt x="828" y="1556"/>
                    </a:lnTo>
                    <a:lnTo>
                      <a:pt x="850" y="1506"/>
                    </a:lnTo>
                    <a:lnTo>
                      <a:pt x="851" y="1477"/>
                    </a:lnTo>
                    <a:lnTo>
                      <a:pt x="851" y="233"/>
                    </a:lnTo>
                    <a:lnTo>
                      <a:pt x="850" y="205"/>
                    </a:lnTo>
                    <a:lnTo>
                      <a:pt x="828" y="154"/>
                    </a:lnTo>
                    <a:lnTo>
                      <a:pt x="790" y="117"/>
                    </a:lnTo>
                    <a:lnTo>
                      <a:pt x="740" y="95"/>
                    </a:lnTo>
                    <a:lnTo>
                      <a:pt x="711" y="92"/>
                    </a:lnTo>
                    <a:close/>
                    <a:moveTo>
                      <a:pt x="757" y="1477"/>
                    </a:moveTo>
                    <a:lnTo>
                      <a:pt x="757" y="1487"/>
                    </a:lnTo>
                    <a:lnTo>
                      <a:pt x="750" y="1503"/>
                    </a:lnTo>
                    <a:lnTo>
                      <a:pt x="737" y="1516"/>
                    </a:lnTo>
                    <a:lnTo>
                      <a:pt x="721" y="1523"/>
                    </a:lnTo>
                    <a:lnTo>
                      <a:pt x="711" y="1525"/>
                    </a:lnTo>
                    <a:lnTo>
                      <a:pt x="140" y="1525"/>
                    </a:lnTo>
                    <a:lnTo>
                      <a:pt x="131" y="1523"/>
                    </a:lnTo>
                    <a:lnTo>
                      <a:pt x="114" y="1516"/>
                    </a:lnTo>
                    <a:lnTo>
                      <a:pt x="101" y="1503"/>
                    </a:lnTo>
                    <a:lnTo>
                      <a:pt x="94" y="1487"/>
                    </a:lnTo>
                    <a:lnTo>
                      <a:pt x="94" y="1477"/>
                    </a:lnTo>
                    <a:lnTo>
                      <a:pt x="94" y="233"/>
                    </a:lnTo>
                    <a:lnTo>
                      <a:pt x="94" y="223"/>
                    </a:lnTo>
                    <a:lnTo>
                      <a:pt x="101" y="206"/>
                    </a:lnTo>
                    <a:lnTo>
                      <a:pt x="114" y="194"/>
                    </a:lnTo>
                    <a:lnTo>
                      <a:pt x="131" y="187"/>
                    </a:lnTo>
                    <a:lnTo>
                      <a:pt x="140" y="186"/>
                    </a:lnTo>
                    <a:lnTo>
                      <a:pt x="711" y="186"/>
                    </a:lnTo>
                    <a:lnTo>
                      <a:pt x="721" y="187"/>
                    </a:lnTo>
                    <a:lnTo>
                      <a:pt x="737" y="194"/>
                    </a:lnTo>
                    <a:lnTo>
                      <a:pt x="750" y="206"/>
                    </a:lnTo>
                    <a:lnTo>
                      <a:pt x="757" y="223"/>
                    </a:lnTo>
                    <a:lnTo>
                      <a:pt x="757" y="233"/>
                    </a:lnTo>
                    <a:lnTo>
                      <a:pt x="757" y="1477"/>
                    </a:lnTo>
                    <a:close/>
                    <a:moveTo>
                      <a:pt x="707" y="1468"/>
                    </a:moveTo>
                    <a:lnTo>
                      <a:pt x="144" y="1468"/>
                    </a:lnTo>
                    <a:lnTo>
                      <a:pt x="144" y="1264"/>
                    </a:lnTo>
                    <a:lnTo>
                      <a:pt x="707" y="1264"/>
                    </a:lnTo>
                    <a:lnTo>
                      <a:pt x="707" y="1468"/>
                    </a:lnTo>
                    <a:close/>
                    <a:moveTo>
                      <a:pt x="707" y="1213"/>
                    </a:moveTo>
                    <a:lnTo>
                      <a:pt x="144" y="1213"/>
                    </a:lnTo>
                    <a:lnTo>
                      <a:pt x="144" y="1009"/>
                    </a:lnTo>
                    <a:lnTo>
                      <a:pt x="707" y="1009"/>
                    </a:lnTo>
                    <a:lnTo>
                      <a:pt x="707" y="1213"/>
                    </a:lnTo>
                    <a:close/>
                    <a:moveTo>
                      <a:pt x="707" y="958"/>
                    </a:moveTo>
                    <a:lnTo>
                      <a:pt x="144" y="958"/>
                    </a:lnTo>
                    <a:lnTo>
                      <a:pt x="144" y="754"/>
                    </a:lnTo>
                    <a:lnTo>
                      <a:pt x="707" y="754"/>
                    </a:lnTo>
                    <a:lnTo>
                      <a:pt x="707" y="958"/>
                    </a:lnTo>
                    <a:close/>
                    <a:moveTo>
                      <a:pt x="707" y="703"/>
                    </a:moveTo>
                    <a:lnTo>
                      <a:pt x="144" y="703"/>
                    </a:lnTo>
                    <a:lnTo>
                      <a:pt x="144" y="499"/>
                    </a:lnTo>
                    <a:lnTo>
                      <a:pt x="707" y="499"/>
                    </a:lnTo>
                    <a:lnTo>
                      <a:pt x="707" y="703"/>
                    </a:lnTo>
                    <a:close/>
                    <a:moveTo>
                      <a:pt x="707" y="448"/>
                    </a:moveTo>
                    <a:lnTo>
                      <a:pt x="144" y="448"/>
                    </a:lnTo>
                    <a:lnTo>
                      <a:pt x="144" y="243"/>
                    </a:lnTo>
                    <a:lnTo>
                      <a:pt x="707" y="243"/>
                    </a:lnTo>
                    <a:lnTo>
                      <a:pt x="707" y="44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ABB315-A0D5-476D-BE36-938864BCAC9E}"/>
                  </a:ext>
                </a:extLst>
              </p:cNvPr>
              <p:cNvSpPr/>
              <p:nvPr/>
            </p:nvSpPr>
            <p:spPr>
              <a:xfrm>
                <a:off x="10885020" y="369386"/>
                <a:ext cx="42030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100%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Freeform 26">
                <a:extLst>
                  <a:ext uri="{FF2B5EF4-FFF2-40B4-BE49-F238E27FC236}">
                    <a16:creationId xmlns:a16="http://schemas.microsoft.com/office/drawing/2014/main" id="{32E7C3D3-3AF6-48BD-BE64-0B3856929B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2196" y="406846"/>
                <a:ext cx="179805" cy="140525"/>
              </a:xfrm>
              <a:custGeom>
                <a:avLst/>
                <a:gdLst>
                  <a:gd name="T0" fmla="*/ 2528 w 5492"/>
                  <a:gd name="T1" fmla="*/ 3685 h 4293"/>
                  <a:gd name="T2" fmla="*/ 2403 w 5492"/>
                  <a:gd name="T3" fmla="*/ 3950 h 4293"/>
                  <a:gd name="T4" fmla="*/ 2527 w 5492"/>
                  <a:gd name="T5" fmla="*/ 4215 h 4293"/>
                  <a:gd name="T6" fmla="*/ 2783 w 5492"/>
                  <a:gd name="T7" fmla="*/ 4293 h 4293"/>
                  <a:gd name="T8" fmla="*/ 3051 w 5492"/>
                  <a:gd name="T9" fmla="*/ 4114 h 4293"/>
                  <a:gd name="T10" fmla="*/ 3077 w 5492"/>
                  <a:gd name="T11" fmla="*/ 3848 h 4293"/>
                  <a:gd name="T12" fmla="*/ 2849 w 5492"/>
                  <a:gd name="T13" fmla="*/ 3622 h 4293"/>
                  <a:gd name="T14" fmla="*/ 5194 w 5492"/>
                  <a:gd name="T15" fmla="*/ 852 h 4293"/>
                  <a:gd name="T16" fmla="*/ 4431 w 5492"/>
                  <a:gd name="T17" fmla="*/ 373 h 4293"/>
                  <a:gd name="T18" fmla="*/ 3574 w 5492"/>
                  <a:gd name="T19" fmla="*/ 85 h 4293"/>
                  <a:gd name="T20" fmla="*/ 2746 w 5492"/>
                  <a:gd name="T21" fmla="*/ 0 h 4293"/>
                  <a:gd name="T22" fmla="*/ 1919 w 5492"/>
                  <a:gd name="T23" fmla="*/ 85 h 4293"/>
                  <a:gd name="T24" fmla="*/ 1060 w 5492"/>
                  <a:gd name="T25" fmla="*/ 373 h 4293"/>
                  <a:gd name="T26" fmla="*/ 299 w 5492"/>
                  <a:gd name="T27" fmla="*/ 852 h 4293"/>
                  <a:gd name="T28" fmla="*/ 12 w 5492"/>
                  <a:gd name="T29" fmla="*/ 1157 h 4293"/>
                  <a:gd name="T30" fmla="*/ 71 w 5492"/>
                  <a:gd name="T31" fmla="*/ 1432 h 4293"/>
                  <a:gd name="T32" fmla="*/ 288 w 5492"/>
                  <a:gd name="T33" fmla="*/ 1543 h 4293"/>
                  <a:gd name="T34" fmla="*/ 522 w 5492"/>
                  <a:gd name="T35" fmla="*/ 1477 h 4293"/>
                  <a:gd name="T36" fmla="*/ 958 w 5492"/>
                  <a:gd name="T37" fmla="*/ 1134 h 4293"/>
                  <a:gd name="T38" fmla="*/ 1625 w 5492"/>
                  <a:gd name="T39" fmla="*/ 813 h 4293"/>
                  <a:gd name="T40" fmla="*/ 2746 w 5492"/>
                  <a:gd name="T41" fmla="*/ 633 h 4293"/>
                  <a:gd name="T42" fmla="*/ 3868 w 5492"/>
                  <a:gd name="T43" fmla="*/ 813 h 4293"/>
                  <a:gd name="T44" fmla="*/ 4534 w 5492"/>
                  <a:gd name="T45" fmla="*/ 1134 h 4293"/>
                  <a:gd name="T46" fmla="*/ 4969 w 5492"/>
                  <a:gd name="T47" fmla="*/ 1477 h 4293"/>
                  <a:gd name="T48" fmla="*/ 5263 w 5492"/>
                  <a:gd name="T49" fmla="*/ 1532 h 4293"/>
                  <a:gd name="T50" fmla="*/ 5456 w 5492"/>
                  <a:gd name="T51" fmla="*/ 1383 h 4293"/>
                  <a:gd name="T52" fmla="*/ 5456 w 5492"/>
                  <a:gd name="T53" fmla="*/ 1102 h 4293"/>
                  <a:gd name="T54" fmla="*/ 2332 w 5492"/>
                  <a:gd name="T55" fmla="*/ 1230 h 4293"/>
                  <a:gd name="T56" fmla="*/ 1094 w 5492"/>
                  <a:gd name="T57" fmla="*/ 1739 h 4293"/>
                  <a:gd name="T58" fmla="*/ 698 w 5492"/>
                  <a:gd name="T59" fmla="*/ 2148 h 4293"/>
                  <a:gd name="T60" fmla="*/ 759 w 5492"/>
                  <a:gd name="T61" fmla="*/ 2452 h 4293"/>
                  <a:gd name="T62" fmla="*/ 987 w 5492"/>
                  <a:gd name="T63" fmla="*/ 2574 h 4293"/>
                  <a:gd name="T64" fmla="*/ 1230 w 5492"/>
                  <a:gd name="T65" fmla="*/ 2501 h 4293"/>
                  <a:gd name="T66" fmla="*/ 1844 w 5492"/>
                  <a:gd name="T67" fmla="*/ 2056 h 4293"/>
                  <a:gd name="T68" fmla="*/ 2743 w 5492"/>
                  <a:gd name="T69" fmla="*/ 1844 h 4293"/>
                  <a:gd name="T70" fmla="*/ 3643 w 5492"/>
                  <a:gd name="T71" fmla="*/ 2056 h 4293"/>
                  <a:gd name="T72" fmla="*/ 4255 w 5492"/>
                  <a:gd name="T73" fmla="*/ 2501 h 4293"/>
                  <a:gd name="T74" fmla="*/ 4562 w 5492"/>
                  <a:gd name="T75" fmla="*/ 2561 h 4293"/>
                  <a:gd name="T76" fmla="*/ 4763 w 5492"/>
                  <a:gd name="T77" fmla="*/ 2397 h 4293"/>
                  <a:gd name="T78" fmla="*/ 4763 w 5492"/>
                  <a:gd name="T79" fmla="*/ 2088 h 4293"/>
                  <a:gd name="T80" fmla="*/ 4167 w 5492"/>
                  <a:gd name="T81" fmla="*/ 1589 h 4293"/>
                  <a:gd name="T82" fmla="*/ 2881 w 5492"/>
                  <a:gd name="T83" fmla="*/ 1203 h 4293"/>
                  <a:gd name="T84" fmla="*/ 2362 w 5492"/>
                  <a:gd name="T85" fmla="*/ 2451 h 4293"/>
                  <a:gd name="T86" fmla="*/ 1694 w 5492"/>
                  <a:gd name="T87" fmla="*/ 2819 h 4293"/>
                  <a:gd name="T88" fmla="*/ 1546 w 5492"/>
                  <a:gd name="T89" fmla="*/ 3074 h 4293"/>
                  <a:gd name="T90" fmla="*/ 1637 w 5492"/>
                  <a:gd name="T91" fmla="*/ 3334 h 4293"/>
                  <a:gd name="T92" fmla="*/ 1860 w 5492"/>
                  <a:gd name="T93" fmla="*/ 3429 h 4293"/>
                  <a:gd name="T94" fmla="*/ 2082 w 5492"/>
                  <a:gd name="T95" fmla="*/ 3334 h 4293"/>
                  <a:gd name="T96" fmla="*/ 2429 w 5492"/>
                  <a:gd name="T97" fmla="*/ 3100 h 4293"/>
                  <a:gd name="T98" fmla="*/ 2793 w 5492"/>
                  <a:gd name="T99" fmla="*/ 3040 h 4293"/>
                  <a:gd name="T100" fmla="*/ 3228 w 5492"/>
                  <a:gd name="T101" fmla="*/ 3184 h 4293"/>
                  <a:gd name="T102" fmla="*/ 3487 w 5492"/>
                  <a:gd name="T103" fmla="*/ 3393 h 4293"/>
                  <a:gd name="T104" fmla="*/ 3780 w 5492"/>
                  <a:gd name="T105" fmla="*/ 3393 h 4293"/>
                  <a:gd name="T106" fmla="*/ 3934 w 5492"/>
                  <a:gd name="T107" fmla="*/ 3197 h 4293"/>
                  <a:gd name="T108" fmla="*/ 3878 w 5492"/>
                  <a:gd name="T109" fmla="*/ 2900 h 4293"/>
                  <a:gd name="T110" fmla="*/ 3417 w 5492"/>
                  <a:gd name="T111" fmla="*/ 2556 h 4293"/>
                  <a:gd name="T112" fmla="*/ 2746 w 5492"/>
                  <a:gd name="T113" fmla="*/ 2403 h 4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492" h="4293">
                    <a:moveTo>
                      <a:pt x="2747" y="3607"/>
                    </a:moveTo>
                    <a:lnTo>
                      <a:pt x="2711" y="3609"/>
                    </a:lnTo>
                    <a:lnTo>
                      <a:pt x="2645" y="3622"/>
                    </a:lnTo>
                    <a:lnTo>
                      <a:pt x="2583" y="3649"/>
                    </a:lnTo>
                    <a:lnTo>
                      <a:pt x="2528" y="3685"/>
                    </a:lnTo>
                    <a:lnTo>
                      <a:pt x="2481" y="3733"/>
                    </a:lnTo>
                    <a:lnTo>
                      <a:pt x="2443" y="3787"/>
                    </a:lnTo>
                    <a:lnTo>
                      <a:pt x="2417" y="3848"/>
                    </a:lnTo>
                    <a:lnTo>
                      <a:pt x="2403" y="3916"/>
                    </a:lnTo>
                    <a:lnTo>
                      <a:pt x="2403" y="3950"/>
                    </a:lnTo>
                    <a:lnTo>
                      <a:pt x="2403" y="3986"/>
                    </a:lnTo>
                    <a:lnTo>
                      <a:pt x="2417" y="4052"/>
                    </a:lnTo>
                    <a:lnTo>
                      <a:pt x="2443" y="4114"/>
                    </a:lnTo>
                    <a:lnTo>
                      <a:pt x="2481" y="4169"/>
                    </a:lnTo>
                    <a:lnTo>
                      <a:pt x="2527" y="4215"/>
                    </a:lnTo>
                    <a:lnTo>
                      <a:pt x="2583" y="4253"/>
                    </a:lnTo>
                    <a:lnTo>
                      <a:pt x="2645" y="4279"/>
                    </a:lnTo>
                    <a:lnTo>
                      <a:pt x="2711" y="4293"/>
                    </a:lnTo>
                    <a:lnTo>
                      <a:pt x="2747" y="4293"/>
                    </a:lnTo>
                    <a:lnTo>
                      <a:pt x="2783" y="4293"/>
                    </a:lnTo>
                    <a:lnTo>
                      <a:pt x="2849" y="4279"/>
                    </a:lnTo>
                    <a:lnTo>
                      <a:pt x="2911" y="4253"/>
                    </a:lnTo>
                    <a:lnTo>
                      <a:pt x="2966" y="4215"/>
                    </a:lnTo>
                    <a:lnTo>
                      <a:pt x="3013" y="4169"/>
                    </a:lnTo>
                    <a:lnTo>
                      <a:pt x="3051" y="4114"/>
                    </a:lnTo>
                    <a:lnTo>
                      <a:pt x="3077" y="4052"/>
                    </a:lnTo>
                    <a:lnTo>
                      <a:pt x="3090" y="3986"/>
                    </a:lnTo>
                    <a:lnTo>
                      <a:pt x="3091" y="3950"/>
                    </a:lnTo>
                    <a:lnTo>
                      <a:pt x="3090" y="3916"/>
                    </a:lnTo>
                    <a:lnTo>
                      <a:pt x="3077" y="3848"/>
                    </a:lnTo>
                    <a:lnTo>
                      <a:pt x="3051" y="3787"/>
                    </a:lnTo>
                    <a:lnTo>
                      <a:pt x="3013" y="3733"/>
                    </a:lnTo>
                    <a:lnTo>
                      <a:pt x="2966" y="3685"/>
                    </a:lnTo>
                    <a:lnTo>
                      <a:pt x="2911" y="3648"/>
                    </a:lnTo>
                    <a:lnTo>
                      <a:pt x="2849" y="3622"/>
                    </a:lnTo>
                    <a:lnTo>
                      <a:pt x="2783" y="3609"/>
                    </a:lnTo>
                    <a:lnTo>
                      <a:pt x="2747" y="3607"/>
                    </a:lnTo>
                    <a:close/>
                    <a:moveTo>
                      <a:pt x="5399" y="1030"/>
                    </a:moveTo>
                    <a:lnTo>
                      <a:pt x="5332" y="968"/>
                    </a:lnTo>
                    <a:lnTo>
                      <a:pt x="5194" y="852"/>
                    </a:lnTo>
                    <a:lnTo>
                      <a:pt x="5050" y="741"/>
                    </a:lnTo>
                    <a:lnTo>
                      <a:pt x="4902" y="638"/>
                    </a:lnTo>
                    <a:lnTo>
                      <a:pt x="4749" y="542"/>
                    </a:lnTo>
                    <a:lnTo>
                      <a:pt x="4592" y="454"/>
                    </a:lnTo>
                    <a:lnTo>
                      <a:pt x="4431" y="373"/>
                    </a:lnTo>
                    <a:lnTo>
                      <a:pt x="4266" y="300"/>
                    </a:lnTo>
                    <a:lnTo>
                      <a:pt x="4098" y="235"/>
                    </a:lnTo>
                    <a:lnTo>
                      <a:pt x="3927" y="178"/>
                    </a:lnTo>
                    <a:lnTo>
                      <a:pt x="3751" y="127"/>
                    </a:lnTo>
                    <a:lnTo>
                      <a:pt x="3574" y="85"/>
                    </a:lnTo>
                    <a:lnTo>
                      <a:pt x="3394" y="52"/>
                    </a:lnTo>
                    <a:lnTo>
                      <a:pt x="3211" y="26"/>
                    </a:lnTo>
                    <a:lnTo>
                      <a:pt x="3026" y="10"/>
                    </a:lnTo>
                    <a:lnTo>
                      <a:pt x="2839" y="2"/>
                    </a:lnTo>
                    <a:lnTo>
                      <a:pt x="2746" y="0"/>
                    </a:lnTo>
                    <a:lnTo>
                      <a:pt x="2652" y="2"/>
                    </a:lnTo>
                    <a:lnTo>
                      <a:pt x="2466" y="10"/>
                    </a:lnTo>
                    <a:lnTo>
                      <a:pt x="2282" y="26"/>
                    </a:lnTo>
                    <a:lnTo>
                      <a:pt x="2099" y="52"/>
                    </a:lnTo>
                    <a:lnTo>
                      <a:pt x="1919" y="85"/>
                    </a:lnTo>
                    <a:lnTo>
                      <a:pt x="1740" y="127"/>
                    </a:lnTo>
                    <a:lnTo>
                      <a:pt x="1566" y="178"/>
                    </a:lnTo>
                    <a:lnTo>
                      <a:pt x="1395" y="235"/>
                    </a:lnTo>
                    <a:lnTo>
                      <a:pt x="1226" y="300"/>
                    </a:lnTo>
                    <a:lnTo>
                      <a:pt x="1060" y="373"/>
                    </a:lnTo>
                    <a:lnTo>
                      <a:pt x="899" y="454"/>
                    </a:lnTo>
                    <a:lnTo>
                      <a:pt x="742" y="542"/>
                    </a:lnTo>
                    <a:lnTo>
                      <a:pt x="590" y="638"/>
                    </a:lnTo>
                    <a:lnTo>
                      <a:pt x="441" y="741"/>
                    </a:lnTo>
                    <a:lnTo>
                      <a:pt x="299" y="852"/>
                    </a:lnTo>
                    <a:lnTo>
                      <a:pt x="160" y="970"/>
                    </a:lnTo>
                    <a:lnTo>
                      <a:pt x="93" y="1030"/>
                    </a:lnTo>
                    <a:lnTo>
                      <a:pt x="71" y="1053"/>
                    </a:lnTo>
                    <a:lnTo>
                      <a:pt x="35" y="1104"/>
                    </a:lnTo>
                    <a:lnTo>
                      <a:pt x="12" y="1157"/>
                    </a:lnTo>
                    <a:lnTo>
                      <a:pt x="0" y="1215"/>
                    </a:lnTo>
                    <a:lnTo>
                      <a:pt x="0" y="1272"/>
                    </a:lnTo>
                    <a:lnTo>
                      <a:pt x="12" y="1328"/>
                    </a:lnTo>
                    <a:lnTo>
                      <a:pt x="35" y="1383"/>
                    </a:lnTo>
                    <a:lnTo>
                      <a:pt x="71" y="1432"/>
                    </a:lnTo>
                    <a:lnTo>
                      <a:pt x="93" y="1455"/>
                    </a:lnTo>
                    <a:lnTo>
                      <a:pt x="117" y="1477"/>
                    </a:lnTo>
                    <a:lnTo>
                      <a:pt x="170" y="1510"/>
                    </a:lnTo>
                    <a:lnTo>
                      <a:pt x="228" y="1532"/>
                    </a:lnTo>
                    <a:lnTo>
                      <a:pt x="288" y="1543"/>
                    </a:lnTo>
                    <a:lnTo>
                      <a:pt x="319" y="1543"/>
                    </a:lnTo>
                    <a:lnTo>
                      <a:pt x="350" y="1543"/>
                    </a:lnTo>
                    <a:lnTo>
                      <a:pt x="411" y="1532"/>
                    </a:lnTo>
                    <a:lnTo>
                      <a:pt x="469" y="1510"/>
                    </a:lnTo>
                    <a:lnTo>
                      <a:pt x="522" y="1477"/>
                    </a:lnTo>
                    <a:lnTo>
                      <a:pt x="546" y="1455"/>
                    </a:lnTo>
                    <a:lnTo>
                      <a:pt x="601" y="1405"/>
                    </a:lnTo>
                    <a:lnTo>
                      <a:pt x="716" y="1308"/>
                    </a:lnTo>
                    <a:lnTo>
                      <a:pt x="834" y="1218"/>
                    </a:lnTo>
                    <a:lnTo>
                      <a:pt x="958" y="1134"/>
                    </a:lnTo>
                    <a:lnTo>
                      <a:pt x="1085" y="1056"/>
                    </a:lnTo>
                    <a:lnTo>
                      <a:pt x="1215" y="986"/>
                    </a:lnTo>
                    <a:lnTo>
                      <a:pt x="1349" y="922"/>
                    </a:lnTo>
                    <a:lnTo>
                      <a:pt x="1485" y="865"/>
                    </a:lnTo>
                    <a:lnTo>
                      <a:pt x="1625" y="813"/>
                    </a:lnTo>
                    <a:lnTo>
                      <a:pt x="1768" y="768"/>
                    </a:lnTo>
                    <a:lnTo>
                      <a:pt x="1985" y="712"/>
                    </a:lnTo>
                    <a:lnTo>
                      <a:pt x="2285" y="662"/>
                    </a:lnTo>
                    <a:lnTo>
                      <a:pt x="2590" y="636"/>
                    </a:lnTo>
                    <a:lnTo>
                      <a:pt x="2746" y="633"/>
                    </a:lnTo>
                    <a:lnTo>
                      <a:pt x="2901" y="636"/>
                    </a:lnTo>
                    <a:lnTo>
                      <a:pt x="3208" y="662"/>
                    </a:lnTo>
                    <a:lnTo>
                      <a:pt x="3506" y="712"/>
                    </a:lnTo>
                    <a:lnTo>
                      <a:pt x="3725" y="768"/>
                    </a:lnTo>
                    <a:lnTo>
                      <a:pt x="3868" y="813"/>
                    </a:lnTo>
                    <a:lnTo>
                      <a:pt x="4007" y="865"/>
                    </a:lnTo>
                    <a:lnTo>
                      <a:pt x="4144" y="922"/>
                    </a:lnTo>
                    <a:lnTo>
                      <a:pt x="4277" y="986"/>
                    </a:lnTo>
                    <a:lnTo>
                      <a:pt x="4408" y="1056"/>
                    </a:lnTo>
                    <a:lnTo>
                      <a:pt x="4534" y="1134"/>
                    </a:lnTo>
                    <a:lnTo>
                      <a:pt x="4657" y="1218"/>
                    </a:lnTo>
                    <a:lnTo>
                      <a:pt x="4776" y="1307"/>
                    </a:lnTo>
                    <a:lnTo>
                      <a:pt x="4890" y="1403"/>
                    </a:lnTo>
                    <a:lnTo>
                      <a:pt x="4946" y="1455"/>
                    </a:lnTo>
                    <a:lnTo>
                      <a:pt x="4969" y="1477"/>
                    </a:lnTo>
                    <a:lnTo>
                      <a:pt x="5023" y="1509"/>
                    </a:lnTo>
                    <a:lnTo>
                      <a:pt x="5082" y="1532"/>
                    </a:lnTo>
                    <a:lnTo>
                      <a:pt x="5142" y="1542"/>
                    </a:lnTo>
                    <a:lnTo>
                      <a:pt x="5203" y="1542"/>
                    </a:lnTo>
                    <a:lnTo>
                      <a:pt x="5263" y="1532"/>
                    </a:lnTo>
                    <a:lnTo>
                      <a:pt x="5322" y="1509"/>
                    </a:lnTo>
                    <a:lnTo>
                      <a:pt x="5375" y="1477"/>
                    </a:lnTo>
                    <a:lnTo>
                      <a:pt x="5399" y="1455"/>
                    </a:lnTo>
                    <a:lnTo>
                      <a:pt x="5422" y="1432"/>
                    </a:lnTo>
                    <a:lnTo>
                      <a:pt x="5456" y="1383"/>
                    </a:lnTo>
                    <a:lnTo>
                      <a:pt x="5481" y="1328"/>
                    </a:lnTo>
                    <a:lnTo>
                      <a:pt x="5492" y="1272"/>
                    </a:lnTo>
                    <a:lnTo>
                      <a:pt x="5492" y="1215"/>
                    </a:lnTo>
                    <a:lnTo>
                      <a:pt x="5481" y="1157"/>
                    </a:lnTo>
                    <a:lnTo>
                      <a:pt x="5456" y="1102"/>
                    </a:lnTo>
                    <a:lnTo>
                      <a:pt x="5422" y="1053"/>
                    </a:lnTo>
                    <a:lnTo>
                      <a:pt x="5399" y="1030"/>
                    </a:lnTo>
                    <a:close/>
                    <a:moveTo>
                      <a:pt x="2743" y="1202"/>
                    </a:moveTo>
                    <a:lnTo>
                      <a:pt x="2604" y="1203"/>
                    </a:lnTo>
                    <a:lnTo>
                      <a:pt x="2332" y="1230"/>
                    </a:lnTo>
                    <a:lnTo>
                      <a:pt x="2066" y="1282"/>
                    </a:lnTo>
                    <a:lnTo>
                      <a:pt x="1807" y="1360"/>
                    </a:lnTo>
                    <a:lnTo>
                      <a:pt x="1557" y="1462"/>
                    </a:lnTo>
                    <a:lnTo>
                      <a:pt x="1320" y="1589"/>
                    </a:lnTo>
                    <a:lnTo>
                      <a:pt x="1094" y="1739"/>
                    </a:lnTo>
                    <a:lnTo>
                      <a:pt x="882" y="1912"/>
                    </a:lnTo>
                    <a:lnTo>
                      <a:pt x="782" y="2008"/>
                    </a:lnTo>
                    <a:lnTo>
                      <a:pt x="759" y="2033"/>
                    </a:lnTo>
                    <a:lnTo>
                      <a:pt x="722" y="2088"/>
                    </a:lnTo>
                    <a:lnTo>
                      <a:pt x="698" y="2148"/>
                    </a:lnTo>
                    <a:lnTo>
                      <a:pt x="686" y="2211"/>
                    </a:lnTo>
                    <a:lnTo>
                      <a:pt x="686" y="2275"/>
                    </a:lnTo>
                    <a:lnTo>
                      <a:pt x="698" y="2337"/>
                    </a:lnTo>
                    <a:lnTo>
                      <a:pt x="722" y="2397"/>
                    </a:lnTo>
                    <a:lnTo>
                      <a:pt x="759" y="2452"/>
                    </a:lnTo>
                    <a:lnTo>
                      <a:pt x="782" y="2478"/>
                    </a:lnTo>
                    <a:lnTo>
                      <a:pt x="808" y="2501"/>
                    </a:lnTo>
                    <a:lnTo>
                      <a:pt x="863" y="2537"/>
                    </a:lnTo>
                    <a:lnTo>
                      <a:pt x="924" y="2561"/>
                    </a:lnTo>
                    <a:lnTo>
                      <a:pt x="987" y="2574"/>
                    </a:lnTo>
                    <a:lnTo>
                      <a:pt x="1019" y="2576"/>
                    </a:lnTo>
                    <a:lnTo>
                      <a:pt x="1052" y="2574"/>
                    </a:lnTo>
                    <a:lnTo>
                      <a:pt x="1115" y="2561"/>
                    </a:lnTo>
                    <a:lnTo>
                      <a:pt x="1176" y="2537"/>
                    </a:lnTo>
                    <a:lnTo>
                      <a:pt x="1230" y="2501"/>
                    </a:lnTo>
                    <a:lnTo>
                      <a:pt x="1256" y="2478"/>
                    </a:lnTo>
                    <a:lnTo>
                      <a:pt x="1331" y="2404"/>
                    </a:lnTo>
                    <a:lnTo>
                      <a:pt x="1493" y="2272"/>
                    </a:lnTo>
                    <a:lnTo>
                      <a:pt x="1664" y="2155"/>
                    </a:lnTo>
                    <a:lnTo>
                      <a:pt x="1844" y="2056"/>
                    </a:lnTo>
                    <a:lnTo>
                      <a:pt x="2033" y="1974"/>
                    </a:lnTo>
                    <a:lnTo>
                      <a:pt x="2229" y="1910"/>
                    </a:lnTo>
                    <a:lnTo>
                      <a:pt x="2432" y="1869"/>
                    </a:lnTo>
                    <a:lnTo>
                      <a:pt x="2638" y="1847"/>
                    </a:lnTo>
                    <a:lnTo>
                      <a:pt x="2743" y="1844"/>
                    </a:lnTo>
                    <a:lnTo>
                      <a:pt x="2848" y="1847"/>
                    </a:lnTo>
                    <a:lnTo>
                      <a:pt x="3055" y="1869"/>
                    </a:lnTo>
                    <a:lnTo>
                      <a:pt x="3257" y="1910"/>
                    </a:lnTo>
                    <a:lnTo>
                      <a:pt x="3453" y="1974"/>
                    </a:lnTo>
                    <a:lnTo>
                      <a:pt x="3643" y="2056"/>
                    </a:lnTo>
                    <a:lnTo>
                      <a:pt x="3823" y="2155"/>
                    </a:lnTo>
                    <a:lnTo>
                      <a:pt x="3994" y="2272"/>
                    </a:lnTo>
                    <a:lnTo>
                      <a:pt x="4154" y="2404"/>
                    </a:lnTo>
                    <a:lnTo>
                      <a:pt x="4230" y="2478"/>
                    </a:lnTo>
                    <a:lnTo>
                      <a:pt x="4255" y="2501"/>
                    </a:lnTo>
                    <a:lnTo>
                      <a:pt x="4311" y="2537"/>
                    </a:lnTo>
                    <a:lnTo>
                      <a:pt x="4372" y="2561"/>
                    </a:lnTo>
                    <a:lnTo>
                      <a:pt x="4435" y="2574"/>
                    </a:lnTo>
                    <a:lnTo>
                      <a:pt x="4500" y="2574"/>
                    </a:lnTo>
                    <a:lnTo>
                      <a:pt x="4562" y="2561"/>
                    </a:lnTo>
                    <a:lnTo>
                      <a:pt x="4622" y="2537"/>
                    </a:lnTo>
                    <a:lnTo>
                      <a:pt x="4678" y="2501"/>
                    </a:lnTo>
                    <a:lnTo>
                      <a:pt x="4703" y="2478"/>
                    </a:lnTo>
                    <a:lnTo>
                      <a:pt x="4727" y="2452"/>
                    </a:lnTo>
                    <a:lnTo>
                      <a:pt x="4763" y="2397"/>
                    </a:lnTo>
                    <a:lnTo>
                      <a:pt x="4788" y="2337"/>
                    </a:lnTo>
                    <a:lnTo>
                      <a:pt x="4801" y="2275"/>
                    </a:lnTo>
                    <a:lnTo>
                      <a:pt x="4801" y="2211"/>
                    </a:lnTo>
                    <a:lnTo>
                      <a:pt x="4788" y="2148"/>
                    </a:lnTo>
                    <a:lnTo>
                      <a:pt x="4763" y="2088"/>
                    </a:lnTo>
                    <a:lnTo>
                      <a:pt x="4727" y="2033"/>
                    </a:lnTo>
                    <a:lnTo>
                      <a:pt x="4703" y="2008"/>
                    </a:lnTo>
                    <a:lnTo>
                      <a:pt x="4603" y="1912"/>
                    </a:lnTo>
                    <a:lnTo>
                      <a:pt x="4392" y="1739"/>
                    </a:lnTo>
                    <a:lnTo>
                      <a:pt x="4167" y="1589"/>
                    </a:lnTo>
                    <a:lnTo>
                      <a:pt x="3928" y="1462"/>
                    </a:lnTo>
                    <a:lnTo>
                      <a:pt x="3679" y="1360"/>
                    </a:lnTo>
                    <a:lnTo>
                      <a:pt x="3421" y="1282"/>
                    </a:lnTo>
                    <a:lnTo>
                      <a:pt x="3155" y="1230"/>
                    </a:lnTo>
                    <a:lnTo>
                      <a:pt x="2881" y="1203"/>
                    </a:lnTo>
                    <a:lnTo>
                      <a:pt x="2743" y="1202"/>
                    </a:lnTo>
                    <a:close/>
                    <a:moveTo>
                      <a:pt x="2746" y="2403"/>
                    </a:moveTo>
                    <a:lnTo>
                      <a:pt x="2668" y="2404"/>
                    </a:lnTo>
                    <a:lnTo>
                      <a:pt x="2514" y="2420"/>
                    </a:lnTo>
                    <a:lnTo>
                      <a:pt x="2362" y="2451"/>
                    </a:lnTo>
                    <a:lnTo>
                      <a:pt x="2217" y="2497"/>
                    </a:lnTo>
                    <a:lnTo>
                      <a:pt x="2076" y="2556"/>
                    </a:lnTo>
                    <a:lnTo>
                      <a:pt x="1940" y="2631"/>
                    </a:lnTo>
                    <a:lnTo>
                      <a:pt x="1814" y="2719"/>
                    </a:lnTo>
                    <a:lnTo>
                      <a:pt x="1694" y="2819"/>
                    </a:lnTo>
                    <a:lnTo>
                      <a:pt x="1637" y="2876"/>
                    </a:lnTo>
                    <a:lnTo>
                      <a:pt x="1615" y="2900"/>
                    </a:lnTo>
                    <a:lnTo>
                      <a:pt x="1580" y="2955"/>
                    </a:lnTo>
                    <a:lnTo>
                      <a:pt x="1557" y="3012"/>
                    </a:lnTo>
                    <a:lnTo>
                      <a:pt x="1546" y="3074"/>
                    </a:lnTo>
                    <a:lnTo>
                      <a:pt x="1546" y="3136"/>
                    </a:lnTo>
                    <a:lnTo>
                      <a:pt x="1557" y="3197"/>
                    </a:lnTo>
                    <a:lnTo>
                      <a:pt x="1580" y="3256"/>
                    </a:lnTo>
                    <a:lnTo>
                      <a:pt x="1615" y="3309"/>
                    </a:lnTo>
                    <a:lnTo>
                      <a:pt x="1637" y="3334"/>
                    </a:lnTo>
                    <a:lnTo>
                      <a:pt x="1661" y="3357"/>
                    </a:lnTo>
                    <a:lnTo>
                      <a:pt x="1713" y="3393"/>
                    </a:lnTo>
                    <a:lnTo>
                      <a:pt x="1769" y="3416"/>
                    </a:lnTo>
                    <a:lnTo>
                      <a:pt x="1830" y="3427"/>
                    </a:lnTo>
                    <a:lnTo>
                      <a:pt x="1860" y="3429"/>
                    </a:lnTo>
                    <a:lnTo>
                      <a:pt x="1890" y="3427"/>
                    </a:lnTo>
                    <a:lnTo>
                      <a:pt x="1949" y="3416"/>
                    </a:lnTo>
                    <a:lnTo>
                      <a:pt x="2005" y="3393"/>
                    </a:lnTo>
                    <a:lnTo>
                      <a:pt x="2057" y="3357"/>
                    </a:lnTo>
                    <a:lnTo>
                      <a:pt x="2082" y="3334"/>
                    </a:lnTo>
                    <a:lnTo>
                      <a:pt x="2115" y="3300"/>
                    </a:lnTo>
                    <a:lnTo>
                      <a:pt x="2187" y="3239"/>
                    </a:lnTo>
                    <a:lnTo>
                      <a:pt x="2263" y="3184"/>
                    </a:lnTo>
                    <a:lnTo>
                      <a:pt x="2344" y="3138"/>
                    </a:lnTo>
                    <a:lnTo>
                      <a:pt x="2429" y="3100"/>
                    </a:lnTo>
                    <a:lnTo>
                      <a:pt x="2517" y="3070"/>
                    </a:lnTo>
                    <a:lnTo>
                      <a:pt x="2607" y="3051"/>
                    </a:lnTo>
                    <a:lnTo>
                      <a:pt x="2699" y="3041"/>
                    </a:lnTo>
                    <a:lnTo>
                      <a:pt x="2746" y="3040"/>
                    </a:lnTo>
                    <a:lnTo>
                      <a:pt x="2793" y="3040"/>
                    </a:lnTo>
                    <a:lnTo>
                      <a:pt x="2885" y="3051"/>
                    </a:lnTo>
                    <a:lnTo>
                      <a:pt x="2976" y="3070"/>
                    </a:lnTo>
                    <a:lnTo>
                      <a:pt x="3064" y="3100"/>
                    </a:lnTo>
                    <a:lnTo>
                      <a:pt x="3147" y="3138"/>
                    </a:lnTo>
                    <a:lnTo>
                      <a:pt x="3228" y="3184"/>
                    </a:lnTo>
                    <a:lnTo>
                      <a:pt x="3304" y="3239"/>
                    </a:lnTo>
                    <a:lnTo>
                      <a:pt x="3376" y="3300"/>
                    </a:lnTo>
                    <a:lnTo>
                      <a:pt x="3411" y="3334"/>
                    </a:lnTo>
                    <a:lnTo>
                      <a:pt x="3434" y="3357"/>
                    </a:lnTo>
                    <a:lnTo>
                      <a:pt x="3487" y="3393"/>
                    </a:lnTo>
                    <a:lnTo>
                      <a:pt x="3543" y="3416"/>
                    </a:lnTo>
                    <a:lnTo>
                      <a:pt x="3603" y="3427"/>
                    </a:lnTo>
                    <a:lnTo>
                      <a:pt x="3663" y="3427"/>
                    </a:lnTo>
                    <a:lnTo>
                      <a:pt x="3722" y="3416"/>
                    </a:lnTo>
                    <a:lnTo>
                      <a:pt x="3780" y="3393"/>
                    </a:lnTo>
                    <a:lnTo>
                      <a:pt x="3832" y="3357"/>
                    </a:lnTo>
                    <a:lnTo>
                      <a:pt x="3855" y="3334"/>
                    </a:lnTo>
                    <a:lnTo>
                      <a:pt x="3878" y="3309"/>
                    </a:lnTo>
                    <a:lnTo>
                      <a:pt x="3912" y="3256"/>
                    </a:lnTo>
                    <a:lnTo>
                      <a:pt x="3934" y="3197"/>
                    </a:lnTo>
                    <a:lnTo>
                      <a:pt x="3945" y="3136"/>
                    </a:lnTo>
                    <a:lnTo>
                      <a:pt x="3945" y="3074"/>
                    </a:lnTo>
                    <a:lnTo>
                      <a:pt x="3934" y="3012"/>
                    </a:lnTo>
                    <a:lnTo>
                      <a:pt x="3912" y="2955"/>
                    </a:lnTo>
                    <a:lnTo>
                      <a:pt x="3878" y="2900"/>
                    </a:lnTo>
                    <a:lnTo>
                      <a:pt x="3855" y="2876"/>
                    </a:lnTo>
                    <a:lnTo>
                      <a:pt x="3798" y="2819"/>
                    </a:lnTo>
                    <a:lnTo>
                      <a:pt x="3679" y="2719"/>
                    </a:lnTo>
                    <a:lnTo>
                      <a:pt x="3551" y="2631"/>
                    </a:lnTo>
                    <a:lnTo>
                      <a:pt x="3417" y="2556"/>
                    </a:lnTo>
                    <a:lnTo>
                      <a:pt x="3276" y="2497"/>
                    </a:lnTo>
                    <a:lnTo>
                      <a:pt x="3130" y="2451"/>
                    </a:lnTo>
                    <a:lnTo>
                      <a:pt x="2979" y="2420"/>
                    </a:lnTo>
                    <a:lnTo>
                      <a:pt x="2825" y="2404"/>
                    </a:lnTo>
                    <a:lnTo>
                      <a:pt x="2746" y="2403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37" indent="-285737">
                  <a:buFont typeface="Arial" panose="020B0604020202020204" pitchFamily="34" charset="0"/>
                  <a:buChar char="•"/>
                  <a:defRPr/>
                </a:pP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CDC7133-6C24-44FF-AC0A-5CA3819A1CC8}"/>
                  </a:ext>
                </a:extLst>
              </p:cNvPr>
              <p:cNvSpPr/>
              <p:nvPr/>
            </p:nvSpPr>
            <p:spPr>
              <a:xfrm>
                <a:off x="9512757" y="369386"/>
                <a:ext cx="6014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8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a typeface="나눔스퀘어 ExtraBold" panose="020B0600000101010101" pitchFamily="50" charset="-127"/>
                  </a:rPr>
                  <a:t>SOGONG</a:t>
                </a:r>
                <a:endParaRPr lang="ko-KR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89A556E-C9D4-CE93-2BA3-40C5109766C2}"/>
              </a:ext>
            </a:extLst>
          </p:cNvPr>
          <p:cNvSpPr txBox="1"/>
          <p:nvPr/>
        </p:nvSpPr>
        <p:spPr>
          <a:xfrm>
            <a:off x="1952018" y="3051580"/>
            <a:ext cx="8232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endParaRPr lang="ko-KR" altLang="en-US" sz="5000" dirty="0"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F13ADB-3C02-2ED2-826E-B0DBD1858F3A}"/>
              </a:ext>
            </a:extLst>
          </p:cNvPr>
          <p:cNvSpPr txBox="1"/>
          <p:nvPr/>
        </p:nvSpPr>
        <p:spPr>
          <a:xfrm>
            <a:off x="4033061" y="4213680"/>
            <a:ext cx="412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잭팟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777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039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134145"/>
            <a:ext cx="62227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 구성 및 </a:t>
            </a:r>
            <a:r>
              <a:rPr lang="ko-KR" altLang="en-US" sz="5000" ker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역할</a:t>
            </a:r>
            <a:r>
              <a:rPr lang="en-US" altLang="ko-KR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_</a:t>
            </a: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비율  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835FD-1FDA-7285-2095-11280C1D901E}"/>
              </a:ext>
            </a:extLst>
          </p:cNvPr>
          <p:cNvSpPr txBox="1"/>
          <p:nvPr/>
        </p:nvSpPr>
        <p:spPr>
          <a:xfrm>
            <a:off x="1168245" y="1760419"/>
            <a:ext cx="8232017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최가나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21%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손승현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21%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이현제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21%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조성주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21%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임규섭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16%</a:t>
            </a: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08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4" name="Picture 2" descr="post-thumbnail">
            <a:extLst>
              <a:ext uri="{FF2B5EF4-FFF2-40B4-BE49-F238E27FC236}">
                <a16:creationId xmlns:a16="http://schemas.microsoft.com/office/drawing/2014/main" id="{BBDE272C-E5AB-CD2D-B5D9-C831319F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92" y="3712499"/>
            <a:ext cx="2955800" cy="2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ost-thumbnail">
            <a:extLst>
              <a:ext uri="{FF2B5EF4-FFF2-40B4-BE49-F238E27FC236}">
                <a16:creationId xmlns:a16="http://schemas.microsoft.com/office/drawing/2014/main" id="{B42724AF-F940-7309-957E-A898D471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38" y="4231001"/>
            <a:ext cx="2871419" cy="148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ost-thumbnail">
            <a:extLst>
              <a:ext uri="{FF2B5EF4-FFF2-40B4-BE49-F238E27FC236}">
                <a16:creationId xmlns:a16="http://schemas.microsoft.com/office/drawing/2014/main" id="{B48F4EDF-FA5B-AD38-9CAA-961275B9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99" y="1900675"/>
            <a:ext cx="3623655" cy="18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GitHub 무료로 다운 받기 - 2022년 최신 버전">
            <a:extLst>
              <a:ext uri="{FF2B5EF4-FFF2-40B4-BE49-F238E27FC236}">
                <a16:creationId xmlns:a16="http://schemas.microsoft.com/office/drawing/2014/main" id="{BDE54959-7D75-661B-BE7A-C6EF7EE8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35" y="1721098"/>
            <a:ext cx="3221028" cy="18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1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툴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7" name="Picture 2" descr="Notion - 메모, 프로젝트, 문서 - Google Play 앱">
            <a:extLst>
              <a:ext uri="{FF2B5EF4-FFF2-40B4-BE49-F238E27FC236}">
                <a16:creationId xmlns:a16="http://schemas.microsoft.com/office/drawing/2014/main" id="{5C52F274-9C52-9FA8-5DD4-FE7EA9F96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64" y="2493202"/>
            <a:ext cx="2504889" cy="25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디스코드 다운로드 ｜Discord - v1.0.45.0 | New Version App">
            <a:extLst>
              <a:ext uri="{FF2B5EF4-FFF2-40B4-BE49-F238E27FC236}">
                <a16:creationId xmlns:a16="http://schemas.microsoft.com/office/drawing/2014/main" id="{EE2DCC9A-E51D-708A-BDAE-185A1C8C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23" y="2668103"/>
            <a:ext cx="2155084" cy="215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D06DD-AEE0-E2E1-A707-597ED63E8984}"/>
              </a:ext>
            </a:extLst>
          </p:cNvPr>
          <p:cNvSpPr txBox="1"/>
          <p:nvPr/>
        </p:nvSpPr>
        <p:spPr>
          <a:xfrm>
            <a:off x="7475879" y="3168039"/>
            <a:ext cx="3082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매주 화요일 또는 소공 수업 끝나고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장소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스터디룸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5F769-4A84-496D-1A58-6F6C2633ABAA}"/>
              </a:ext>
            </a:extLst>
          </p:cNvPr>
          <p:cNvSpPr txBox="1"/>
          <p:nvPr/>
        </p:nvSpPr>
        <p:spPr>
          <a:xfrm>
            <a:off x="618309" y="6326182"/>
            <a:ext cx="7106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https://www.notion.so/141b1f6c16f64f0db1c9d69fe6e0410a</a:t>
            </a:r>
          </a:p>
        </p:txBody>
      </p:sp>
    </p:spTree>
    <p:extLst>
      <p:ext uri="{BB962C8B-B14F-4D97-AF65-F5344CB8AC3E}">
        <p14:creationId xmlns:p14="http://schemas.microsoft.com/office/powerpoint/2010/main" val="247105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일정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21C01B2-B62A-3C2E-00AC-A77ADED0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8" y="1592163"/>
            <a:ext cx="5146157" cy="4623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7F598C-F2AD-5FF5-32E4-E19C7250F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87" y="1477379"/>
            <a:ext cx="5158715" cy="469494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9A6CA5-EFA1-69BA-FD67-89DA8A43703B}"/>
              </a:ext>
            </a:extLst>
          </p:cNvPr>
          <p:cNvGrpSpPr/>
          <p:nvPr/>
        </p:nvGrpSpPr>
        <p:grpSpPr>
          <a:xfrm>
            <a:off x="847101" y="3565638"/>
            <a:ext cx="4650267" cy="2409092"/>
            <a:chOff x="959226" y="4053254"/>
            <a:chExt cx="4650266" cy="240909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9922640-2E44-465E-4617-242A8A5B2A29}"/>
                </a:ext>
              </a:extLst>
            </p:cNvPr>
            <p:cNvSpPr/>
            <p:nvPr/>
          </p:nvSpPr>
          <p:spPr>
            <a:xfrm>
              <a:off x="2919046" y="4053254"/>
              <a:ext cx="2690446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4B5995B-378C-7EB8-42B3-8AC7985B7F45}"/>
                </a:ext>
              </a:extLst>
            </p:cNvPr>
            <p:cNvSpPr/>
            <p:nvPr/>
          </p:nvSpPr>
          <p:spPr>
            <a:xfrm>
              <a:off x="981862" y="4844562"/>
              <a:ext cx="4627630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11C07059-6DAC-1309-DD28-D2523F2D9F05}"/>
                </a:ext>
              </a:extLst>
            </p:cNvPr>
            <p:cNvSpPr/>
            <p:nvPr/>
          </p:nvSpPr>
          <p:spPr>
            <a:xfrm>
              <a:off x="959226" y="5671039"/>
              <a:ext cx="4627630" cy="791307"/>
            </a:xfrm>
            <a:prstGeom prst="round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C6BE49-846B-81BB-2355-99C686FBAE51}"/>
              </a:ext>
            </a:extLst>
          </p:cNvPr>
          <p:cNvGrpSpPr/>
          <p:nvPr/>
        </p:nvGrpSpPr>
        <p:grpSpPr>
          <a:xfrm>
            <a:off x="6546119" y="2719328"/>
            <a:ext cx="4491432" cy="2428927"/>
            <a:chOff x="6606910" y="3188902"/>
            <a:chExt cx="4491432" cy="2428927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3BB8BAF-1194-0D58-C256-C4BC1E33972B}"/>
                </a:ext>
              </a:extLst>
            </p:cNvPr>
            <p:cNvSpPr/>
            <p:nvPr/>
          </p:nvSpPr>
          <p:spPr>
            <a:xfrm>
              <a:off x="6606910" y="3188902"/>
              <a:ext cx="4491431" cy="79130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8E48787-7767-726A-3F65-89071C1FD871}"/>
                </a:ext>
              </a:extLst>
            </p:cNvPr>
            <p:cNvSpPr/>
            <p:nvPr/>
          </p:nvSpPr>
          <p:spPr>
            <a:xfrm>
              <a:off x="6606911" y="3980210"/>
              <a:ext cx="4491431" cy="844482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4E4A189-1695-F595-C3B4-CD78BF4FC010}"/>
                </a:ext>
              </a:extLst>
            </p:cNvPr>
            <p:cNvSpPr/>
            <p:nvPr/>
          </p:nvSpPr>
          <p:spPr>
            <a:xfrm>
              <a:off x="6606911" y="4826522"/>
              <a:ext cx="4491431" cy="79130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C2BBD3-B3AE-21AE-DC69-F998D9A919D7}"/>
              </a:ext>
            </a:extLst>
          </p:cNvPr>
          <p:cNvSpPr txBox="1"/>
          <p:nvPr/>
        </p:nvSpPr>
        <p:spPr>
          <a:xfrm>
            <a:off x="2806635" y="3140234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FC2E78-559E-9CF6-705E-A3852D802071}"/>
              </a:ext>
            </a:extLst>
          </p:cNvPr>
          <p:cNvSpPr txBox="1"/>
          <p:nvPr/>
        </p:nvSpPr>
        <p:spPr>
          <a:xfrm>
            <a:off x="6612575" y="2301898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설계서 작성</a:t>
            </a:r>
          </a:p>
        </p:txBody>
      </p:sp>
    </p:spTree>
    <p:extLst>
      <p:ext uri="{BB962C8B-B14F-4D97-AF65-F5344CB8AC3E}">
        <p14:creationId xmlns:p14="http://schemas.microsoft.com/office/powerpoint/2010/main" val="13052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906" y="1140826"/>
            <a:ext cx="11771639" cy="5717179"/>
            <a:chOff x="212899" y="876375"/>
            <a:chExt cx="11771639" cy="59816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D020E2-5C7F-49AA-8D7A-103CFBB843FC}"/>
                </a:ext>
              </a:extLst>
            </p:cNvPr>
            <p:cNvGrpSpPr/>
            <p:nvPr/>
          </p:nvGrpSpPr>
          <p:grpSpPr>
            <a:xfrm>
              <a:off x="212899" y="876375"/>
              <a:ext cx="11771639" cy="5981626"/>
              <a:chOff x="200199" y="876375"/>
              <a:chExt cx="11771639" cy="5981626"/>
            </a:xfrm>
            <a:solidFill>
              <a:schemeClr val="bg1">
                <a:lumMod val="95000"/>
              </a:schemeClr>
            </a:solidFill>
            <a:effectLst>
              <a:outerShdw blurRad="292100" dist="25400" dir="18900000" algn="bl" rotWithShape="0">
                <a:prstClr val="black">
                  <a:alpha val="35000"/>
                </a:prstClr>
              </a:outerShdw>
            </a:effectLst>
            <a:scene3d>
              <a:camera prst="orthographicFront"/>
              <a:lightRig rig="soft" dir="t"/>
            </a:scene3d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D57DC392-5162-44E8-94C0-BD3163E5868D}"/>
                  </a:ext>
                </a:extLst>
              </p:cNvPr>
              <p:cNvSpPr/>
              <p:nvPr/>
            </p:nvSpPr>
            <p:spPr>
              <a:xfrm>
                <a:off x="200199" y="876375"/>
                <a:ext cx="11735639" cy="5981626"/>
              </a:xfrm>
              <a:prstGeom prst="round2SameRect">
                <a:avLst>
                  <a:gd name="adj1" fmla="val 4449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2" name="사각형: 둥근 위쪽 모서리 21">
                <a:extLst>
                  <a:ext uri="{FF2B5EF4-FFF2-40B4-BE49-F238E27FC236}">
                    <a16:creationId xmlns:a16="http://schemas.microsoft.com/office/drawing/2014/main" id="{12BBCDC1-3DFF-4E14-9B1E-376FE9DE9C27}"/>
                  </a:ext>
                </a:extLst>
              </p:cNvPr>
              <p:cNvSpPr/>
              <p:nvPr/>
            </p:nvSpPr>
            <p:spPr>
              <a:xfrm rot="5400000">
                <a:off x="11719838" y="2326250"/>
                <a:ext cx="468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사각형: 둥근 위쪽 모서리 22">
                <a:extLst>
                  <a:ext uri="{FF2B5EF4-FFF2-40B4-BE49-F238E27FC236}">
                    <a16:creationId xmlns:a16="http://schemas.microsoft.com/office/drawing/2014/main" id="{7F094107-C1E2-4396-B040-15A9514FB8D0}"/>
                  </a:ext>
                </a:extLst>
              </p:cNvPr>
              <p:cNvSpPr/>
              <p:nvPr/>
            </p:nvSpPr>
            <p:spPr>
              <a:xfrm rot="5400000">
                <a:off x="11647838" y="3157795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사각형: 둥근 위쪽 모서리 23">
                <a:extLst>
                  <a:ext uri="{FF2B5EF4-FFF2-40B4-BE49-F238E27FC236}">
                    <a16:creationId xmlns:a16="http://schemas.microsoft.com/office/drawing/2014/main" id="{C752843D-9F6C-4AF3-AD7F-B4052D699607}"/>
                  </a:ext>
                </a:extLst>
              </p:cNvPr>
              <p:cNvSpPr/>
              <p:nvPr/>
            </p:nvSpPr>
            <p:spPr>
              <a:xfrm rot="5400000">
                <a:off x="11647838" y="3889680"/>
                <a:ext cx="612000" cy="36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37" indent="-285737" algn="ctr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prstClr val="white"/>
                  </a:solidFill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C84670CC-01B1-4DC4-8D7A-CCC98FAAFE78}"/>
                </a:ext>
              </a:extLst>
            </p:cNvPr>
            <p:cNvSpPr/>
            <p:nvPr/>
          </p:nvSpPr>
          <p:spPr>
            <a:xfrm>
              <a:off x="349995" y="1038420"/>
              <a:ext cx="11436048" cy="5819580"/>
            </a:xfrm>
            <a:prstGeom prst="round2SameRect">
              <a:avLst>
                <a:gd name="adj1" fmla="val 4229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37" indent="-285737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prstClr val="white"/>
                </a:solidFill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0EF59F-0BF9-C759-7AB5-512774CD2542}"/>
              </a:ext>
            </a:extLst>
          </p:cNvPr>
          <p:cNvSpPr txBox="1"/>
          <p:nvPr/>
        </p:nvSpPr>
        <p:spPr>
          <a:xfrm>
            <a:off x="212900" y="201609"/>
            <a:ext cx="53526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5000" kern="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과정</a:t>
            </a:r>
            <a:endParaRPr lang="en-US" altLang="ko-KR" sz="5000" kern="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D16EA-1984-7F2B-AB18-8436ABAD1808}"/>
              </a:ext>
            </a:extLst>
          </p:cNvPr>
          <p:cNvSpPr txBox="1"/>
          <p:nvPr/>
        </p:nvSpPr>
        <p:spPr>
          <a:xfrm>
            <a:off x="7863638" y="539835"/>
            <a:ext cx="408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회의 일정</a:t>
            </a:r>
            <a:r>
              <a:rPr lang="en-US" altLang="ko-KR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&amp;</a:t>
            </a:r>
            <a:r>
              <a:rPr lang="ko-KR" altLang="en-US" sz="2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과정</a:t>
            </a:r>
            <a:endParaRPr lang="ko-KR" altLang="en-US" sz="2400" dirty="0">
              <a:solidFill>
                <a:schemeClr val="bg1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079A41-DB21-0A7F-0A4D-C13F53CA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0" y="1760653"/>
            <a:ext cx="5221780" cy="47922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DEEEAB-4FBF-8CF3-366A-64D8E6B1A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24" y="1755468"/>
            <a:ext cx="4929167" cy="4467703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EC7515-C9DB-BAC5-AE06-095089A8EC93}"/>
              </a:ext>
            </a:extLst>
          </p:cNvPr>
          <p:cNvSpPr/>
          <p:nvPr/>
        </p:nvSpPr>
        <p:spPr>
          <a:xfrm>
            <a:off x="6248475" y="294234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BBA4CEA-3713-9A42-5621-D92AF575B9E0}"/>
              </a:ext>
            </a:extLst>
          </p:cNvPr>
          <p:cNvSpPr/>
          <p:nvPr/>
        </p:nvSpPr>
        <p:spPr>
          <a:xfrm>
            <a:off x="6248475" y="373365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9F4C70C-763D-2E27-7A85-8D544DE67B85}"/>
              </a:ext>
            </a:extLst>
          </p:cNvPr>
          <p:cNvSpPr/>
          <p:nvPr/>
        </p:nvSpPr>
        <p:spPr>
          <a:xfrm>
            <a:off x="6248475" y="4524962"/>
            <a:ext cx="2743643" cy="84631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79E205-D7A9-2452-0CEE-014619487989}"/>
              </a:ext>
            </a:extLst>
          </p:cNvPr>
          <p:cNvGrpSpPr/>
          <p:nvPr/>
        </p:nvGrpSpPr>
        <p:grpSpPr>
          <a:xfrm>
            <a:off x="826480" y="2956519"/>
            <a:ext cx="4655641" cy="3274196"/>
            <a:chOff x="829886" y="3209984"/>
            <a:chExt cx="4655641" cy="327419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E03554A-9561-3DA9-EECA-49F717DD9D5E}"/>
                </a:ext>
              </a:extLst>
            </p:cNvPr>
            <p:cNvSpPr/>
            <p:nvPr/>
          </p:nvSpPr>
          <p:spPr>
            <a:xfrm>
              <a:off x="829886" y="4851936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C277CEF-3328-4022-777C-0CCDE08FB44E}"/>
                </a:ext>
              </a:extLst>
            </p:cNvPr>
            <p:cNvSpPr/>
            <p:nvPr/>
          </p:nvSpPr>
          <p:spPr>
            <a:xfrm>
              <a:off x="857897" y="4060629"/>
              <a:ext cx="4627630" cy="791307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5AEA293-4FBA-F8A5-EF6B-15DB40E7ADB1}"/>
                </a:ext>
              </a:extLst>
            </p:cNvPr>
            <p:cNvSpPr/>
            <p:nvPr/>
          </p:nvSpPr>
          <p:spPr>
            <a:xfrm>
              <a:off x="829886" y="3209984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D5C277E-4A63-9970-25D5-270B4458F14B}"/>
                </a:ext>
              </a:extLst>
            </p:cNvPr>
            <p:cNvSpPr/>
            <p:nvPr/>
          </p:nvSpPr>
          <p:spPr>
            <a:xfrm>
              <a:off x="829886" y="5659429"/>
              <a:ext cx="4627630" cy="824751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25D313-8F5F-9F02-7533-6279B8AD4D40}"/>
              </a:ext>
            </a:extLst>
          </p:cNvPr>
          <p:cNvSpPr txBox="1"/>
          <p:nvPr/>
        </p:nvSpPr>
        <p:spPr>
          <a:xfrm>
            <a:off x="826480" y="2530391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6568847-94D6-1C65-DC95-3D3BF4F26AFB}"/>
              </a:ext>
            </a:extLst>
          </p:cNvPr>
          <p:cNvSpPr/>
          <p:nvPr/>
        </p:nvSpPr>
        <p:spPr>
          <a:xfrm>
            <a:off x="6285865" y="2151033"/>
            <a:ext cx="4816283" cy="791308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>
            <a:extLst>
              <a:ext uri="{FF2B5EF4-FFF2-40B4-BE49-F238E27FC236}">
                <a16:creationId xmlns:a16="http://schemas.microsoft.com/office/drawing/2014/main" id="{967F1FA5-78DA-A67A-1F05-303BEF31588E}"/>
              </a:ext>
            </a:extLst>
          </p:cNvPr>
          <p:cNvSpPr txBox="1"/>
          <p:nvPr/>
        </p:nvSpPr>
        <p:spPr>
          <a:xfrm>
            <a:off x="-8125519" y="1620811"/>
            <a:ext cx="11418982" cy="361605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defRPr/>
            </a:pPr>
            <a:r>
              <a:rPr lang="en-US" sz="22898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03.</a:t>
            </a:r>
            <a:endParaRPr 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0848AE4A-3439-2D19-679D-D2FBF20B4930}"/>
              </a:ext>
            </a:extLst>
          </p:cNvPr>
          <p:cNvSpPr txBox="1"/>
          <p:nvPr/>
        </p:nvSpPr>
        <p:spPr>
          <a:xfrm>
            <a:off x="3598276" y="2644168"/>
            <a:ext cx="14699951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ko-KR" altLang="en-US" sz="8800" kern="0" spc="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 SemiBold"/>
              </a:rPr>
              <a:t>요구사항 분석</a:t>
            </a:r>
            <a:endParaRPr lang="en-US" sz="1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464FB42-CCB4-083C-07A8-3212C19A7E19}"/>
              </a:ext>
            </a:extLst>
          </p:cNvPr>
          <p:cNvSpPr/>
          <p:nvPr/>
        </p:nvSpPr>
        <p:spPr>
          <a:xfrm>
            <a:off x="8130268" y="6045203"/>
            <a:ext cx="355600" cy="3429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8F2569-8C99-3EB3-E96C-00AE1210563B}"/>
              </a:ext>
            </a:extLst>
          </p:cNvPr>
          <p:cNvSpPr/>
          <p:nvPr/>
        </p:nvSpPr>
        <p:spPr>
          <a:xfrm>
            <a:off x="6309049" y="1881195"/>
            <a:ext cx="495840" cy="47942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9000">
                <a:schemeClr val="accent1">
                  <a:lumMod val="45000"/>
                  <a:lumOff val="55000"/>
                  <a:alpha val="51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5027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488</Words>
  <Application>Microsoft Office PowerPoint</Application>
  <PresentationFormat>와이드스크린</PresentationFormat>
  <Paragraphs>139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나눔스퀘어라운드 ExtraBold</vt:lpstr>
      <vt:lpstr>나눔고딕</vt:lpstr>
      <vt:lpstr>Corbel</vt:lpstr>
      <vt:lpstr>Abadi</vt:lpstr>
      <vt:lpstr>Arial</vt:lpstr>
      <vt:lpstr>HGGothicE</vt:lpstr>
      <vt:lpstr>HGMaruGothicMPRO</vt:lpstr>
      <vt:lpstr>나눔스퀘어라운드 Bold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 가나</cp:lastModifiedBy>
  <cp:revision>77</cp:revision>
  <dcterms:created xsi:type="dcterms:W3CDTF">2022-04-04T15:26:03Z</dcterms:created>
  <dcterms:modified xsi:type="dcterms:W3CDTF">2022-06-23T09:44:09Z</dcterms:modified>
  <cp:version/>
</cp:coreProperties>
</file>